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69" r:id="rId3"/>
    <p:sldId id="277" r:id="rId4"/>
    <p:sldId id="271" r:id="rId5"/>
    <p:sldId id="276" r:id="rId6"/>
    <p:sldId id="263" r:id="rId7"/>
    <p:sldId id="272" r:id="rId8"/>
    <p:sldId id="273" r:id="rId9"/>
    <p:sldId id="267" r:id="rId10"/>
    <p:sldId id="270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407"/>
  </p:normalViewPr>
  <p:slideViewPr>
    <p:cSldViewPr snapToGrid="0" snapToObjects="1">
      <p:cViewPr varScale="1">
        <p:scale>
          <a:sx n="51" d="100"/>
          <a:sy n="51" d="100"/>
        </p:scale>
        <p:origin x="8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info-advice/you-your-body/puberty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ggxBVl4qw" TargetMode="External"/><Relationship Id="rId4" Type="http://schemas.openxmlformats.org/officeDocument/2006/relationships/hyperlink" Target="https://youtu.be/umpBnIxOqy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reC8CV8NF5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GB" b="1"/>
              <a:t>My </a:t>
            </a:r>
            <a:r>
              <a:rPr lang="en-GB" b="1" dirty="0"/>
              <a:t>body now: </a:t>
            </a:r>
            <a:br>
              <a:rPr lang="en-GB" b="1" dirty="0"/>
            </a:br>
            <a:r>
              <a:rPr lang="en-GB" b="1" dirty="0"/>
              <a:t>How my body changes as I grow</a:t>
            </a:r>
            <a:r>
              <a:rPr lang="en-US" b="1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9731"/>
            <a:ext cx="9144000" cy="2410019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dirty="0"/>
              <a:t>I can name parts of my body. </a:t>
            </a:r>
          </a:p>
          <a:p>
            <a:pPr lvl="0" algn="l"/>
            <a:r>
              <a:rPr lang="en-GB" dirty="0"/>
              <a:t>I can talk about the different parts of my body and what they do.  </a:t>
            </a:r>
          </a:p>
          <a:p>
            <a:pPr lvl="0" algn="l"/>
            <a:r>
              <a:rPr lang="en-GB" dirty="0"/>
              <a:t>I can describe the changes that take place with puberty. </a:t>
            </a:r>
          </a:p>
          <a:p>
            <a:pPr lvl="0" algn="l"/>
            <a:r>
              <a:rPr lang="en-GB" dirty="0"/>
              <a:t>I understand how to maintain personal hygiene. </a:t>
            </a:r>
          </a:p>
          <a:p>
            <a:pPr lvl="0" algn="l"/>
            <a:r>
              <a:rPr lang="en-GB" dirty="0"/>
              <a:t>I can identify things to do or someone to talk to if I have a question or a worry.</a:t>
            </a:r>
          </a:p>
          <a:p>
            <a:pPr lvl="0"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FE679C3-19A3-4E9A-A9B6-6C0C1B68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CB10-5FB7-4DD6-BBD7-61FFB825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688" y="15591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</a:rPr>
              <a:t>What’s the most annoying thing about puberty?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1C6ED-8F17-4C2C-8A23-5773296A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187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A95789-6446-4A5A-9BC2-9F12B7CB5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613" y="1080699"/>
            <a:ext cx="5614874" cy="44990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Personal hygiene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If you don’t keep yourself and your things clean, then bacteria can grow.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/>
              <a:t>What can you do to look after yourself and keep you and your things clean?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6981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460" y="2738563"/>
            <a:ext cx="5298331" cy="133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</a:rPr>
              <a:t>Body hygiene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0529814">
            <a:off x="2267357" y="708996"/>
            <a:ext cx="1032510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dirty="0">
                <a:latin typeface="+mj-lt"/>
              </a:rPr>
              <a:t>Oral hygiene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253225">
            <a:off x="3721571" y="2946466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Hair care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1345" y="3545117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Feet &amp; shoes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558736">
            <a:off x="5459011" y="2927274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Hand hygiene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024168">
            <a:off x="5750398" y="4661631"/>
            <a:ext cx="3706041" cy="793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Clothes hygiene</a:t>
            </a:r>
            <a:endParaRPr lang="en-US" sz="4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0770">
            <a:off x="7274807" y="404876"/>
            <a:ext cx="4124326" cy="2503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6419">
            <a:off x="850317" y="273967"/>
            <a:ext cx="1756369" cy="3512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73" y="3667348"/>
            <a:ext cx="1968736" cy="2409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6930">
            <a:off x="1559869" y="3967559"/>
            <a:ext cx="2159000" cy="215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0755">
            <a:off x="4314305" y="5032489"/>
            <a:ext cx="2870652" cy="1435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731" y="198988"/>
            <a:ext cx="4687415" cy="2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70C87-6D49-4850-A749-A4BFED9C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67" y="1217441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If you are worried about body changes and puberty, who can you talk to?</a:t>
            </a:r>
          </a:p>
          <a:p>
            <a:pPr marL="0" indent="0">
              <a:buNone/>
            </a:pPr>
            <a:endParaRPr lang="en-GB" sz="4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</a:rPr>
              <a:t>Childline</a:t>
            </a:r>
            <a:endParaRPr lang="en-GB" sz="40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u="sng" dirty="0">
                <a:solidFill>
                  <a:srgbClr val="000000"/>
                </a:solidFill>
                <a:hlinkClick r:id="rId3"/>
              </a:rPr>
              <a:t>https://www.childline.org.uk/info-advice/you-your-body/puberty/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315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6E9B04-3B37-4DE2-8592-1A4AD1C2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4" r="4" b="7647"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90D00381-3F34-45ED-99AB-09DC4A18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5" r="4" b="25222"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E633520-4BFB-47F3-91BE-D4C150103C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0" r="4" b="17034"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50E4-5806-465E-B39B-A4BBDEC4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8" y="1320670"/>
            <a:ext cx="6422848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Puberty</a:t>
            </a:r>
            <a:r>
              <a:rPr lang="en-GB" dirty="0"/>
              <a:t> is the time in your life when your body begins to change. </a:t>
            </a:r>
          </a:p>
          <a:p>
            <a:pPr marL="0" indent="0">
              <a:buNone/>
            </a:pPr>
            <a:r>
              <a:rPr lang="en-GB" dirty="0"/>
              <a:t>Some of the changes are about preparing your adult body for reproduction – that is to have a baby, if that’s what you want to do. </a:t>
            </a:r>
          </a:p>
          <a:p>
            <a:pPr marL="0" indent="0">
              <a:buNone/>
            </a:pPr>
            <a:r>
              <a:rPr lang="en-GB" dirty="0"/>
              <a:t>Some changes you can see.</a:t>
            </a:r>
          </a:p>
          <a:p>
            <a:pPr marL="0" indent="0">
              <a:buNone/>
            </a:pPr>
            <a:r>
              <a:rPr lang="en-GB" dirty="0"/>
              <a:t>Some changes happen inside your body.</a:t>
            </a:r>
          </a:p>
          <a:p>
            <a:pPr marL="0" indent="0">
              <a:buNone/>
            </a:pPr>
            <a:r>
              <a:rPr lang="en-GB" dirty="0"/>
              <a:t>Puberty happens at different times to people.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8E9D0-575C-4091-933A-202B47F5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16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When will puberty happen to me?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2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F9135201-266C-4FF1-AA55-78D07DA69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973" y="803049"/>
            <a:ext cx="1670062" cy="2470743"/>
          </a:xfrm>
          <a:prstGeom prst="rect">
            <a:avLst/>
          </a:prstGeom>
          <a:effectLst/>
        </p:spPr>
      </p:pic>
      <p:pic>
        <p:nvPicPr>
          <p:cNvPr id="9" name="Picture 8" descr="A picture containing person, outdoor, young, man&#10;&#10;Description automatically generated">
            <a:extLst>
              <a:ext uri="{FF2B5EF4-FFF2-40B4-BE49-F238E27FC236}">
                <a16:creationId xmlns:a16="http://schemas.microsoft.com/office/drawing/2014/main" id="{34B7C589-9D04-4926-BF5D-DCD280E13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16" y="3461344"/>
            <a:ext cx="2739775" cy="2438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30" y="203842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Puberty changes happen over several years. Usually between the ages of 9 and 16. </a:t>
            </a:r>
          </a:p>
          <a:p>
            <a:pPr marL="0" indent="0">
              <a:buNone/>
            </a:pPr>
            <a:r>
              <a:rPr lang="en-GB" dirty="0"/>
              <a:t>Some changes in your body might be happening now, some will happen later. This is different for everybody.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2896A-A9CA-46C7-A469-D6D1351177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F35F-61C0-457F-8F90-23BA4771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92207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Puberty in girls: Boobs and more</a:t>
            </a:r>
            <a:r>
              <a:rPr lang="en-GB" dirty="0">
                <a:solidFill>
                  <a:srgbClr val="000000"/>
                </a:solidFill>
              </a:rPr>
              <a:t> (duration 3 minutes 8)  </a:t>
            </a:r>
            <a:r>
              <a:rPr lang="en-GB" u="sng" dirty="0">
                <a:solidFill>
                  <a:srgbClr val="000000"/>
                </a:solidFill>
                <a:hlinkClick r:id="rId4"/>
              </a:rPr>
              <a:t>https://youtu.be/umpBnIxOqy8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Top signs boys are in puberty</a:t>
            </a:r>
            <a:r>
              <a:rPr lang="en-GB" dirty="0">
                <a:solidFill>
                  <a:srgbClr val="000000"/>
                </a:solidFill>
              </a:rPr>
              <a:t> (duration 3 minutes 24) </a:t>
            </a:r>
            <a:r>
              <a:rPr lang="en-GB" u="sng" dirty="0">
                <a:solidFill>
                  <a:srgbClr val="000000"/>
                </a:solidFill>
                <a:hlinkClick r:id="rId5"/>
              </a:rPr>
              <a:t>https://youtu.be/onggxBVl4qw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F268-80BC-4033-BFDA-ACE5B51E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3660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6E9B04-3B37-4DE2-8592-1A4AD1C2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4" r="4" b="7647"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90D00381-3F34-45ED-99AB-09DC4A18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5" r="4" b="25222"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E633520-4BFB-47F3-91BE-D4C150103C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0" r="4" b="17034"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50E4-5806-465E-B39B-A4BBDEC4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8" y="1320670"/>
            <a:ext cx="4931583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Can you remember what changes happen to our bodies with puberty?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8E9D0-575C-4091-933A-202B47F5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937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07" y="1446416"/>
            <a:ext cx="4650524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Facial hair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Body hair – genitals, arm pits and body generally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Changes in skin – possibly spots/acne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Girls breasts grow – some boys develop breasts too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Increase in size of nipples (both boys and girls)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557D2-215D-4561-9460-411994661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27828" y="210817"/>
            <a:ext cx="2669870" cy="2429582"/>
          </a:xfrm>
          <a:prstGeom prst="rect">
            <a:avLst/>
          </a:prstGeom>
        </p:spPr>
      </p:pic>
      <p:pic>
        <p:nvPicPr>
          <p:cNvPr id="5" name="Picture 4" descr="A picture containing person, wall, indoor, clothing&#10;&#10;Description automatically generated">
            <a:extLst>
              <a:ext uri="{FF2B5EF4-FFF2-40B4-BE49-F238E27FC236}">
                <a16:creationId xmlns:a16="http://schemas.microsoft.com/office/drawing/2014/main" id="{415F0CAB-C3F4-4D97-9E4D-42C416E7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34453" y="3478741"/>
            <a:ext cx="1765877" cy="1606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5829534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sp>
        <p:nvSpPr>
          <p:cNvPr id="27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0A42451A-9BC5-449C-817A-7F54723E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864" y="5010263"/>
            <a:ext cx="2373524" cy="1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479" y="1714075"/>
            <a:ext cx="4650524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Sweating and change of smell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Body shape – shoulders, hips or thighs</a:t>
            </a:r>
          </a:p>
          <a:p>
            <a:r>
              <a:rPr lang="en-GB" dirty="0">
                <a:solidFill>
                  <a:srgbClr val="000000"/>
                </a:solidFill>
              </a:rPr>
              <a:t>Stronger feelings of being attracted to another person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person, woman, phone&#10;&#10;Description automatically generated">
            <a:extLst>
              <a:ext uri="{FF2B5EF4-FFF2-40B4-BE49-F238E27FC236}">
                <a16:creationId xmlns:a16="http://schemas.microsoft.com/office/drawing/2014/main" id="{490DD5B8-2288-4931-BD2E-FAC6044E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38" y="210817"/>
            <a:ext cx="2936050" cy="2429582"/>
          </a:xfrm>
          <a:prstGeom prst="rect">
            <a:avLst/>
          </a:prstGeom>
        </p:spPr>
      </p:pic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945E418-C011-4CA6-B8A4-5C9F157E1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864" y="3478741"/>
            <a:ext cx="1761056" cy="1606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5829534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873413B-F56D-44AD-A96C-4A380AFE2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568" y="5029277"/>
            <a:ext cx="2432116" cy="1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8DC5551C-2432-440F-9C7E-D8436BA0A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251" y="213398"/>
            <a:ext cx="1679948" cy="1679948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DD6B9-74BD-4245-9C86-FB6FEDE63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03" y="3875314"/>
            <a:ext cx="2576963" cy="2670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05" y="1607491"/>
            <a:ext cx="4977578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Girls start their period (menstruation) 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voices might get deeper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penis and testicles grow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get erections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produce sperm – if it happens at night when they are asleep it’s called a wet dream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0521" y="6223702"/>
            <a:ext cx="3895408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2654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EECA1-F282-4D13-8579-07B952B85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967" y="1080699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Going through puberty changes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hlinkClick r:id="rId4"/>
              </a:rPr>
              <a:t>youtu.be/reC8CV8NF5Q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2007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479</Words>
  <Application>Microsoft Office PowerPoint</Application>
  <PresentationFormat>Widescreen</PresentationFormat>
  <Paragraphs>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Office Theme</vt:lpstr>
      <vt:lpstr>My body now:  How my body changes as I grow </vt:lpstr>
      <vt:lpstr>PowerPoint Presentation</vt:lpstr>
      <vt:lpstr>When will puberty happen to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 now:  How my body changes as I grow</dc:title>
  <dc:creator>Colin Morrison</dc:creator>
  <cp:lastModifiedBy>Elaine McCormack (NHS Greater Glasgow and Clyde)</cp:lastModifiedBy>
  <cp:revision>5</cp:revision>
  <dcterms:created xsi:type="dcterms:W3CDTF">2019-06-27T15:30:47Z</dcterms:created>
  <dcterms:modified xsi:type="dcterms:W3CDTF">2025-10-17T13:05:48Z</dcterms:modified>
</cp:coreProperties>
</file>