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4"/>
  </p:notesMasterIdLst>
  <p:sldIdLst>
    <p:sldId id="256" r:id="rId2"/>
    <p:sldId id="276" r:id="rId3"/>
    <p:sldId id="290" r:id="rId4"/>
    <p:sldId id="283" r:id="rId5"/>
    <p:sldId id="285" r:id="rId6"/>
    <p:sldId id="286" r:id="rId7"/>
    <p:sldId id="266" r:id="rId8"/>
    <p:sldId id="264" r:id="rId9"/>
    <p:sldId id="272" r:id="rId10"/>
    <p:sldId id="265" r:id="rId11"/>
    <p:sldId id="27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C00AD-AC7B-40DD-8A6B-04BA5AE80BE5}" v="5" dt="2024-01-09T14:30:4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94407"/>
  </p:normalViewPr>
  <p:slideViewPr>
    <p:cSldViewPr snapToGrid="0" snapToObjects="1">
      <p:cViewPr varScale="1">
        <p:scale>
          <a:sx n="51" d="100"/>
          <a:sy n="51" d="100"/>
        </p:scale>
        <p:origin x="9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vate Parts Older Lea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6D1A7-4CED-DF42-8DBB-ECB45DB4E3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9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2ciOhidK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9QgcCK6FK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2387600"/>
          </a:xfrm>
        </p:spPr>
        <p:txBody>
          <a:bodyPr/>
          <a:lstStyle/>
          <a:p>
            <a:r>
              <a:rPr lang="en-GB" b="1"/>
              <a:t>My </a:t>
            </a:r>
            <a:r>
              <a:rPr lang="en-GB" b="1" dirty="0"/>
              <a:t>body now: Names of parts of my body</a:t>
            </a:r>
            <a:r>
              <a:rPr lang="en-US" b="1" dirty="0"/>
              <a:t> 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3988"/>
            <a:ext cx="9144000" cy="1655762"/>
          </a:xfrm>
        </p:spPr>
        <p:txBody>
          <a:bodyPr>
            <a:normAutofit/>
          </a:bodyPr>
          <a:lstStyle/>
          <a:p>
            <a:pPr lvl="0" algn="l"/>
            <a:r>
              <a:rPr lang="en-GB" dirty="0"/>
              <a:t>I can name parts of my body. </a:t>
            </a:r>
          </a:p>
          <a:p>
            <a:pPr lvl="0" algn="l"/>
            <a:r>
              <a:rPr lang="en-GB" dirty="0"/>
              <a:t>I can talk about the different parts of my body and what they do.  </a:t>
            </a:r>
          </a:p>
          <a:p>
            <a:pPr lvl="0" algn="l"/>
            <a:r>
              <a:rPr lang="en-GB" dirty="0"/>
              <a:t>I can describe the changes that take place with puberty.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5234C09-39C1-42F4-9232-BB49C19CA29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7340" y="2038420"/>
            <a:ext cx="2421328" cy="247074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Is it helpful to know the details of the bodies of someone of a different sex?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How might this kind of knowledge be useful?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7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5234C09-39C1-42F4-9232-BB49C19CA29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23187" y="1892709"/>
            <a:ext cx="2389632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Do you think knowing this will help when it comes to understanding sex?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Or conception (how babies are made?)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Or pregnancy?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75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585882" y="241112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000000"/>
                </a:solidFill>
                <a:ea typeface="+mj-ea"/>
                <a:cs typeface="+mj-cs"/>
              </a:rPr>
              <a:t>What questions do you have about the body?</a:t>
            </a:r>
            <a:endParaRPr lang="en-US" sz="40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398435C-CDF1-425D-8F58-1B23C9497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7115-CD29-4F4E-B881-9EC20719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945202"/>
            <a:ext cx="4372992" cy="4967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The </a:t>
            </a:r>
            <a:r>
              <a:rPr lang="en-GB" sz="3200" b="1" dirty="0"/>
              <a:t>genitals </a:t>
            </a:r>
            <a:r>
              <a:rPr lang="en-GB" sz="3200" dirty="0"/>
              <a:t>are the private parts of our bodies. For the boy/man the penis and scrotum and for a girl/woman the vulva. 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2922E7-E242-321B-FA61-2CE0004B6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268" y="-1"/>
            <a:ext cx="646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4F096-A270-CF4A-BAA1-2D2C8CB5A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13" y="3695044"/>
            <a:ext cx="9271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71BE7-A839-C34C-8443-D34055B4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13" y="4258739"/>
            <a:ext cx="92710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5F40D-CC03-144F-ACAC-232A6893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613" y="3131349"/>
            <a:ext cx="92710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535AB-C5BB-544B-ADDF-4C0F7D2A8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85" y="4258739"/>
            <a:ext cx="9271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D180A-9171-7049-A83E-9395E157B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8285" y="3111308"/>
            <a:ext cx="927100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146E2-AE47-9C46-A4FD-977BA4493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285" y="3717113"/>
            <a:ext cx="927100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CF474-6007-494A-B09E-126227274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624" y="3695044"/>
            <a:ext cx="927101" cy="706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20094-4873-A647-A563-F1301BA59A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2624" y="4638123"/>
            <a:ext cx="927101" cy="543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97FF5-24D5-A34A-B9A4-E3841A012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198" y="3733473"/>
            <a:ext cx="928176" cy="1526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64092-8AE1-C349-A536-04B8529A1D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274" y="5414474"/>
            <a:ext cx="927100" cy="556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29AC8-2519-774B-975F-5046FECADA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6613" y="2517244"/>
            <a:ext cx="9271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84F1A-F118-674F-AADF-F3A10E5217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8285" y="2495839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3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BCBC40-FB29-F8FF-2D27-FF3550E0014A}"/>
              </a:ext>
            </a:extLst>
          </p:cNvPr>
          <p:cNvSpPr txBox="1"/>
          <p:nvPr/>
        </p:nvSpPr>
        <p:spPr>
          <a:xfrm>
            <a:off x="1010653" y="547815"/>
            <a:ext cx="10354926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Connected to our genitals, inside our body, are parts of our body called </a:t>
            </a:r>
            <a:r>
              <a:rPr lang="en-US" sz="2800" b="1" dirty="0"/>
              <a:t>reproductive organs </a:t>
            </a:r>
            <a:r>
              <a:rPr lang="en-US" sz="2800" dirty="0"/>
              <a:t>because they are used to make a baby.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BE6C5-2AFB-44AF-B691-50931630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7820"/>
          <a:stretch/>
        </p:blipFill>
        <p:spPr>
          <a:xfrm>
            <a:off x="1503886" y="2776148"/>
            <a:ext cx="3835809" cy="3066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71579-F8E3-5CFA-4B8F-115D7808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476" y="2776148"/>
            <a:ext cx="5725504" cy="30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5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B14D-2F67-41B8-81B1-7BC91C6E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Male </a:t>
            </a:r>
            <a:r>
              <a:rPr lang="en-US" sz="3200">
                <a:latin typeface="+mn-lt"/>
              </a:rPr>
              <a:t>reproductive organs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A8676-910E-914E-A1EA-7A952A54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/>
          <a:stretch/>
        </p:blipFill>
        <p:spPr>
          <a:xfrm>
            <a:off x="4197066" y="0"/>
            <a:ext cx="90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5D54-3CBD-4C0A-B4C5-B427A872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Female reproductive organs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FB628-7DBB-6F4A-B2BF-75A143458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r="20564"/>
          <a:stretch/>
        </p:blipFill>
        <p:spPr>
          <a:xfrm>
            <a:off x="4148254" y="10"/>
            <a:ext cx="80437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A7886-AA6C-4CC6-89AF-5D446F1098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9089-82D9-4389-886C-6389527D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238951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Male anatomy</a:t>
            </a:r>
            <a:r>
              <a:rPr lang="en-GB" dirty="0">
                <a:solidFill>
                  <a:srgbClr val="000000"/>
                </a:solidFill>
              </a:rPr>
              <a:t> (3 minutes 21) 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0000"/>
                </a:solidFill>
                <a:hlinkClick r:id="rId3"/>
              </a:rPr>
              <a:t>https://youtu.be/G2ciOhidKpg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Female anatomy</a:t>
            </a:r>
            <a:r>
              <a:rPr lang="en-GB" dirty="0">
                <a:solidFill>
                  <a:srgbClr val="000000"/>
                </a:solidFill>
              </a:rPr>
              <a:t> (2 minutes) 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0000"/>
                </a:solidFill>
                <a:hlinkClick r:id="rId4"/>
              </a:rPr>
              <a:t>https://youtu.be/j9QgcCK6FKM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56CCF-3F78-4259-BFC4-433AC3FA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1836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9B9FEE9-C3BD-49FC-AA60-FC6BB95BBB1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31774" y="2344542"/>
            <a:ext cx="2772459" cy="22336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Do you think it’s important to know the names of parts of your body?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45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A7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9B9FEE9-C3BD-49FC-AA60-FC6BB95BBB1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7340" y="2038420"/>
            <a:ext cx="2421328" cy="247074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Why do people sometimes use words that are different from the real words?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Especially when they talk to children?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91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261</Words>
  <Application>Microsoft Office PowerPoint</Application>
  <PresentationFormat>Widescreen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Futura Medium</vt:lpstr>
      <vt:lpstr>Office Theme</vt:lpstr>
      <vt:lpstr>My body now: Names of parts of my body </vt:lpstr>
      <vt:lpstr>PowerPoint Presentation</vt:lpstr>
      <vt:lpstr>PowerPoint Presentation</vt:lpstr>
      <vt:lpstr>PowerPoint Presentation</vt:lpstr>
      <vt:lpstr>Male reproductive organs</vt:lpstr>
      <vt:lpstr>Female reproductive organs</vt:lpstr>
      <vt:lpstr>PowerPoint Presentation</vt:lpstr>
      <vt:lpstr>Names for parts of our body</vt:lpstr>
      <vt:lpstr>Names for parts of our body</vt:lpstr>
      <vt:lpstr>Names for parts of our body</vt:lpstr>
      <vt:lpstr>Names for parts of our body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 now: Names of parts of my body</dc:title>
  <dc:creator>Colin Morrison</dc:creator>
  <cp:lastModifiedBy>Elaine McCormack (NHS Greater Glasgow and Clyde)</cp:lastModifiedBy>
  <cp:revision>4</cp:revision>
  <dcterms:created xsi:type="dcterms:W3CDTF">2019-06-27T13:49:17Z</dcterms:created>
  <dcterms:modified xsi:type="dcterms:W3CDTF">2025-10-17T13:02:54Z</dcterms:modified>
</cp:coreProperties>
</file>