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notesMasterIdLst>
    <p:notesMasterId r:id="rId24"/>
  </p:notesMasterIdLst>
  <p:sldIdLst>
    <p:sldId id="256" r:id="rId2"/>
    <p:sldId id="297" r:id="rId3"/>
    <p:sldId id="263" r:id="rId4"/>
    <p:sldId id="290" r:id="rId5"/>
    <p:sldId id="262" r:id="rId6"/>
    <p:sldId id="279" r:id="rId7"/>
    <p:sldId id="269" r:id="rId8"/>
    <p:sldId id="270" r:id="rId9"/>
    <p:sldId id="271" r:id="rId10"/>
    <p:sldId id="272" r:id="rId11"/>
    <p:sldId id="273" r:id="rId12"/>
    <p:sldId id="276" r:id="rId13"/>
    <p:sldId id="280" r:id="rId14"/>
    <p:sldId id="277" r:id="rId15"/>
    <p:sldId id="299" r:id="rId16"/>
    <p:sldId id="275" r:id="rId17"/>
    <p:sldId id="300" r:id="rId18"/>
    <p:sldId id="301" r:id="rId19"/>
    <p:sldId id="291" r:id="rId20"/>
    <p:sldId id="302" r:id="rId21"/>
    <p:sldId id="288" r:id="rId22"/>
    <p:sldId id="28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187B44-EE5F-45B8-8A08-443EA896F9C7}" v="9" dt="2023-08-04T09:05:09.8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73"/>
    <p:restoredTop sz="94494"/>
  </p:normalViewPr>
  <p:slideViewPr>
    <p:cSldViewPr snapToGrid="0" snapToObjects="1">
      <p:cViewPr varScale="1">
        <p:scale>
          <a:sx n="56" d="100"/>
          <a:sy n="56" d="100"/>
        </p:scale>
        <p:origin x="56" y="1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lin Morrison TASC Morrison" userId="9e8379d8aac75974" providerId="LiveId" clId="{CF187B44-EE5F-45B8-8A08-443EA896F9C7}"/>
    <pc:docChg chg="undo custSel addSld delSld modSld">
      <pc:chgData name="Colin Morrison TASC Morrison" userId="9e8379d8aac75974" providerId="LiveId" clId="{CF187B44-EE5F-45B8-8A08-443EA896F9C7}" dt="2023-08-04T09:05:55.303" v="385" actId="1076"/>
      <pc:docMkLst>
        <pc:docMk/>
      </pc:docMkLst>
      <pc:sldChg chg="modSp mod">
        <pc:chgData name="Colin Morrison TASC Morrison" userId="9e8379d8aac75974" providerId="LiveId" clId="{CF187B44-EE5F-45B8-8A08-443EA896F9C7}" dt="2023-08-04T08:45:17.735" v="24" actId="14100"/>
        <pc:sldMkLst>
          <pc:docMk/>
          <pc:sldMk cId="979449192" sldId="256"/>
        </pc:sldMkLst>
        <pc:spChg chg="mod">
          <ac:chgData name="Colin Morrison TASC Morrison" userId="9e8379d8aac75974" providerId="LiveId" clId="{CF187B44-EE5F-45B8-8A08-443EA896F9C7}" dt="2023-08-04T08:45:17.735" v="24" actId="14100"/>
          <ac:spMkLst>
            <pc:docMk/>
            <pc:sldMk cId="979449192" sldId="256"/>
            <ac:spMk id="2" creationId="{00000000-0000-0000-0000-000000000000}"/>
          </ac:spMkLst>
        </pc:spChg>
      </pc:sldChg>
      <pc:sldChg chg="delSp add setBg delDesignElem">
        <pc:chgData name="Colin Morrison TASC Morrison" userId="9e8379d8aac75974" providerId="LiveId" clId="{CF187B44-EE5F-45B8-8A08-443EA896F9C7}" dt="2023-08-04T08:47:02.405" v="27"/>
        <pc:sldMkLst>
          <pc:docMk/>
          <pc:sldMk cId="1662824689" sldId="263"/>
        </pc:sldMkLst>
        <pc:spChg chg="del">
          <ac:chgData name="Colin Morrison TASC Morrison" userId="9e8379d8aac75974" providerId="LiveId" clId="{CF187B44-EE5F-45B8-8A08-443EA896F9C7}" dt="2023-08-04T08:47:02.405" v="27"/>
          <ac:spMkLst>
            <pc:docMk/>
            <pc:sldMk cId="1662824689" sldId="263"/>
            <ac:spMk id="18" creationId="{B3684CCF-CEBB-4D8E-A366-95E43D4C790B}"/>
          </ac:spMkLst>
        </pc:spChg>
        <pc:spChg chg="del">
          <ac:chgData name="Colin Morrison TASC Morrison" userId="9e8379d8aac75974" providerId="LiveId" clId="{CF187B44-EE5F-45B8-8A08-443EA896F9C7}" dt="2023-08-04T08:47:02.405" v="27"/>
          <ac:spMkLst>
            <pc:docMk/>
            <pc:sldMk cId="1662824689" sldId="263"/>
            <ac:spMk id="20" creationId="{70BEB1E7-2F88-40BC-B73D-42E5B6F80BFC}"/>
          </ac:spMkLst>
        </pc:spChg>
      </pc:sldChg>
      <pc:sldChg chg="addSp modSp mod">
        <pc:chgData name="Colin Morrison TASC Morrison" userId="9e8379d8aac75974" providerId="LiveId" clId="{CF187B44-EE5F-45B8-8A08-443EA896F9C7}" dt="2023-08-04T08:55:40.927" v="209" actId="20577"/>
        <pc:sldMkLst>
          <pc:docMk/>
          <pc:sldMk cId="2330933087" sldId="275"/>
        </pc:sldMkLst>
        <pc:spChg chg="mod">
          <ac:chgData name="Colin Morrison TASC Morrison" userId="9e8379d8aac75974" providerId="LiveId" clId="{CF187B44-EE5F-45B8-8A08-443EA896F9C7}" dt="2023-08-04T08:55:40.927" v="209" actId="20577"/>
          <ac:spMkLst>
            <pc:docMk/>
            <pc:sldMk cId="2330933087" sldId="275"/>
            <ac:spMk id="5" creationId="{53344F6C-87D4-0F48-B4D5-88D0A603BD97}"/>
          </ac:spMkLst>
        </pc:spChg>
        <pc:spChg chg="add">
          <ac:chgData name="Colin Morrison TASC Morrison" userId="9e8379d8aac75974" providerId="LiveId" clId="{CF187B44-EE5F-45B8-8A08-443EA896F9C7}" dt="2023-08-04T08:54:17.081" v="142" actId="26606"/>
          <ac:spMkLst>
            <pc:docMk/>
            <pc:sldMk cId="2330933087" sldId="275"/>
            <ac:spMk id="11" creationId="{201CC55D-ED54-4C5C-95E6-10947BD1103B}"/>
          </ac:spMkLst>
        </pc:spChg>
        <pc:spChg chg="add">
          <ac:chgData name="Colin Morrison TASC Morrison" userId="9e8379d8aac75974" providerId="LiveId" clId="{CF187B44-EE5F-45B8-8A08-443EA896F9C7}" dt="2023-08-04T08:54:17.081" v="142" actId="26606"/>
          <ac:spMkLst>
            <pc:docMk/>
            <pc:sldMk cId="2330933087" sldId="275"/>
            <ac:spMk id="17" creationId="{3873B707-463F-40B0-8227-E8CC6C67EB25}"/>
          </ac:spMkLst>
        </pc:spChg>
        <pc:spChg chg="add">
          <ac:chgData name="Colin Morrison TASC Morrison" userId="9e8379d8aac75974" providerId="LiveId" clId="{CF187B44-EE5F-45B8-8A08-443EA896F9C7}" dt="2023-08-04T08:54:17.081" v="142" actId="26606"/>
          <ac:spMkLst>
            <pc:docMk/>
            <pc:sldMk cId="2330933087" sldId="275"/>
            <ac:spMk id="19" creationId="{C13237C8-E62C-4F0D-A318-BD6FB6C2D138}"/>
          </ac:spMkLst>
        </pc:spChg>
        <pc:spChg chg="add">
          <ac:chgData name="Colin Morrison TASC Morrison" userId="9e8379d8aac75974" providerId="LiveId" clId="{CF187B44-EE5F-45B8-8A08-443EA896F9C7}" dt="2023-08-04T08:54:17.081" v="142" actId="26606"/>
          <ac:spMkLst>
            <pc:docMk/>
            <pc:sldMk cId="2330933087" sldId="275"/>
            <ac:spMk id="21" creationId="{19C9EAEA-39D0-4B0E-A0EB-51E7B26740B1}"/>
          </ac:spMkLst>
        </pc:spChg>
        <pc:grpChg chg="add">
          <ac:chgData name="Colin Morrison TASC Morrison" userId="9e8379d8aac75974" providerId="LiveId" clId="{CF187B44-EE5F-45B8-8A08-443EA896F9C7}" dt="2023-08-04T08:54:17.081" v="142" actId="26606"/>
          <ac:grpSpMkLst>
            <pc:docMk/>
            <pc:sldMk cId="2330933087" sldId="275"/>
            <ac:grpSpMk id="13" creationId="{1DE889C7-FAD6-4397-98E2-05D503484459}"/>
          </ac:grpSpMkLst>
        </pc:grpChg>
        <pc:picChg chg="mod">
          <ac:chgData name="Colin Morrison TASC Morrison" userId="9e8379d8aac75974" providerId="LiveId" clId="{CF187B44-EE5F-45B8-8A08-443EA896F9C7}" dt="2023-08-04T08:54:17.081" v="142" actId="26606"/>
          <ac:picMkLst>
            <pc:docMk/>
            <pc:sldMk cId="2330933087" sldId="275"/>
            <ac:picMk id="6" creationId="{E0BD05B7-59E4-4AE4-8C76-62B5ACE299F0}"/>
          </ac:picMkLst>
        </pc:picChg>
      </pc:sldChg>
      <pc:sldChg chg="delSp modSp add mod setBg delDesignElem">
        <pc:chgData name="Colin Morrison TASC Morrison" userId="9e8379d8aac75974" providerId="LiveId" clId="{CF187B44-EE5F-45B8-8A08-443EA896F9C7}" dt="2023-08-04T08:50:37.663" v="31" actId="13926"/>
        <pc:sldMkLst>
          <pc:docMk/>
          <pc:sldMk cId="2264988773" sldId="277"/>
        </pc:sldMkLst>
        <pc:spChg chg="mod">
          <ac:chgData name="Colin Morrison TASC Morrison" userId="9e8379d8aac75974" providerId="LiveId" clId="{CF187B44-EE5F-45B8-8A08-443EA896F9C7}" dt="2023-08-04T08:50:37.663" v="31" actId="13926"/>
          <ac:spMkLst>
            <pc:docMk/>
            <pc:sldMk cId="2264988773" sldId="277"/>
            <ac:spMk id="5" creationId="{53344F6C-87D4-0F48-B4D5-88D0A603BD97}"/>
          </ac:spMkLst>
        </pc:spChg>
        <pc:spChg chg="del">
          <ac:chgData name="Colin Morrison TASC Morrison" userId="9e8379d8aac75974" providerId="LiveId" clId="{CF187B44-EE5F-45B8-8A08-443EA896F9C7}" dt="2023-08-04T08:50:16.011" v="30"/>
          <ac:spMkLst>
            <pc:docMk/>
            <pc:sldMk cId="2264988773" sldId="277"/>
            <ac:spMk id="11" creationId="{37C89E4B-3C9F-44B9-8B86-D9E3D112D8EC}"/>
          </ac:spMkLst>
        </pc:spChg>
        <pc:cxnChg chg="del">
          <ac:chgData name="Colin Morrison TASC Morrison" userId="9e8379d8aac75974" providerId="LiveId" clId="{CF187B44-EE5F-45B8-8A08-443EA896F9C7}" dt="2023-08-04T08:50:16.011" v="30"/>
          <ac:cxnSpMkLst>
            <pc:docMk/>
            <pc:sldMk cId="2264988773" sldId="277"/>
            <ac:cxnSpMk id="13" creationId="{AA2EAA10-076F-46BD-8F0F-B9A2FB77A85C}"/>
          </ac:cxnSpMkLst>
        </pc:cxnChg>
        <pc:cxnChg chg="del">
          <ac:chgData name="Colin Morrison TASC Morrison" userId="9e8379d8aac75974" providerId="LiveId" clId="{CF187B44-EE5F-45B8-8A08-443EA896F9C7}" dt="2023-08-04T08:50:16.011" v="30"/>
          <ac:cxnSpMkLst>
            <pc:docMk/>
            <pc:sldMk cId="2264988773" sldId="277"/>
            <ac:cxnSpMk id="15" creationId="{D891E407-403B-4764-86C9-33A56D3BCAA3}"/>
          </ac:cxnSpMkLst>
        </pc:cxnChg>
      </pc:sldChg>
      <pc:sldChg chg="del">
        <pc:chgData name="Colin Morrison TASC Morrison" userId="9e8379d8aac75974" providerId="LiveId" clId="{CF187B44-EE5F-45B8-8A08-443EA896F9C7}" dt="2023-08-04T08:50:03.172" v="28" actId="2696"/>
        <pc:sldMkLst>
          <pc:docMk/>
          <pc:sldMk cId="3375884071" sldId="277"/>
        </pc:sldMkLst>
      </pc:sldChg>
      <pc:sldChg chg="del">
        <pc:chgData name="Colin Morrison TASC Morrison" userId="9e8379d8aac75974" providerId="LiveId" clId="{CF187B44-EE5F-45B8-8A08-443EA896F9C7}" dt="2023-08-04T08:57:09.731" v="211" actId="47"/>
        <pc:sldMkLst>
          <pc:docMk/>
          <pc:sldMk cId="701990485" sldId="295"/>
        </pc:sldMkLst>
      </pc:sldChg>
      <pc:sldChg chg="del">
        <pc:chgData name="Colin Morrison TASC Morrison" userId="9e8379d8aac75974" providerId="LiveId" clId="{CF187B44-EE5F-45B8-8A08-443EA896F9C7}" dt="2023-08-04T09:00:17.064" v="312" actId="47"/>
        <pc:sldMkLst>
          <pc:docMk/>
          <pc:sldMk cId="2898501681" sldId="296"/>
        </pc:sldMkLst>
      </pc:sldChg>
      <pc:sldChg chg="add setBg">
        <pc:chgData name="Colin Morrison TASC Morrison" userId="9e8379d8aac75974" providerId="LiveId" clId="{CF187B44-EE5F-45B8-8A08-443EA896F9C7}" dt="2023-08-04T08:46:25.028" v="25"/>
        <pc:sldMkLst>
          <pc:docMk/>
          <pc:sldMk cId="1667863705" sldId="297"/>
        </pc:sldMkLst>
      </pc:sldChg>
      <pc:sldChg chg="add del">
        <pc:chgData name="Colin Morrison TASC Morrison" userId="9e8379d8aac75974" providerId="LiveId" clId="{CF187B44-EE5F-45B8-8A08-443EA896F9C7}" dt="2023-08-04T08:57:02.187" v="210" actId="47"/>
        <pc:sldMkLst>
          <pc:docMk/>
          <pc:sldMk cId="3750533176" sldId="298"/>
        </pc:sldMkLst>
      </pc:sldChg>
      <pc:sldChg chg="modSp add mod">
        <pc:chgData name="Colin Morrison TASC Morrison" userId="9e8379d8aac75974" providerId="LiveId" clId="{CF187B44-EE5F-45B8-8A08-443EA896F9C7}" dt="2023-08-04T08:52:42.026" v="105" actId="20577"/>
        <pc:sldMkLst>
          <pc:docMk/>
          <pc:sldMk cId="1789355218" sldId="299"/>
        </pc:sldMkLst>
        <pc:spChg chg="mod">
          <ac:chgData name="Colin Morrison TASC Morrison" userId="9e8379d8aac75974" providerId="LiveId" clId="{CF187B44-EE5F-45B8-8A08-443EA896F9C7}" dt="2023-08-04T08:52:42.026" v="105" actId="20577"/>
          <ac:spMkLst>
            <pc:docMk/>
            <pc:sldMk cId="1789355218" sldId="299"/>
            <ac:spMk id="3" creationId="{00000000-0000-0000-0000-000000000000}"/>
          </ac:spMkLst>
        </pc:spChg>
      </pc:sldChg>
      <pc:sldChg chg="modSp add mod">
        <pc:chgData name="Colin Morrison TASC Morrison" userId="9e8379d8aac75974" providerId="LiveId" clId="{CF187B44-EE5F-45B8-8A08-443EA896F9C7}" dt="2023-08-04T09:00:03.134" v="311" actId="20577"/>
        <pc:sldMkLst>
          <pc:docMk/>
          <pc:sldMk cId="2087894763" sldId="300"/>
        </pc:sldMkLst>
        <pc:spChg chg="mod">
          <ac:chgData name="Colin Morrison TASC Morrison" userId="9e8379d8aac75974" providerId="LiveId" clId="{CF187B44-EE5F-45B8-8A08-443EA896F9C7}" dt="2023-08-04T09:00:03.134" v="311" actId="20577"/>
          <ac:spMkLst>
            <pc:docMk/>
            <pc:sldMk cId="2087894763" sldId="300"/>
            <ac:spMk id="5" creationId="{53344F6C-87D4-0F48-B4D5-88D0A603BD97}"/>
          </ac:spMkLst>
        </pc:spChg>
      </pc:sldChg>
      <pc:sldChg chg="modSp add mod">
        <pc:chgData name="Colin Morrison TASC Morrison" userId="9e8379d8aac75974" providerId="LiveId" clId="{CF187B44-EE5F-45B8-8A08-443EA896F9C7}" dt="2023-08-04T08:59:57.666" v="310" actId="1076"/>
        <pc:sldMkLst>
          <pc:docMk/>
          <pc:sldMk cId="4028083838" sldId="301"/>
        </pc:sldMkLst>
        <pc:spChg chg="mod">
          <ac:chgData name="Colin Morrison TASC Morrison" userId="9e8379d8aac75974" providerId="LiveId" clId="{CF187B44-EE5F-45B8-8A08-443EA896F9C7}" dt="2023-08-04T08:59:57.666" v="310" actId="1076"/>
          <ac:spMkLst>
            <pc:docMk/>
            <pc:sldMk cId="4028083838" sldId="301"/>
            <ac:spMk id="5" creationId="{53344F6C-87D4-0F48-B4D5-88D0A603BD97}"/>
          </ac:spMkLst>
        </pc:spChg>
      </pc:sldChg>
      <pc:sldChg chg="addSp delSp modSp add mod">
        <pc:chgData name="Colin Morrison TASC Morrison" userId="9e8379d8aac75974" providerId="LiveId" clId="{CF187B44-EE5F-45B8-8A08-443EA896F9C7}" dt="2023-08-04T09:05:55.303" v="385" actId="1076"/>
        <pc:sldMkLst>
          <pc:docMk/>
          <pc:sldMk cId="1379861872" sldId="302"/>
        </pc:sldMkLst>
        <pc:spChg chg="del">
          <ac:chgData name="Colin Morrison TASC Morrison" userId="9e8379d8aac75974" providerId="LiveId" clId="{CF187B44-EE5F-45B8-8A08-443EA896F9C7}" dt="2023-08-04T09:01:37.357" v="315" actId="478"/>
          <ac:spMkLst>
            <pc:docMk/>
            <pc:sldMk cId="1379861872" sldId="302"/>
            <ac:spMk id="3" creationId="{17FF12BD-A810-40DA-81FF-A0776C4F0988}"/>
          </ac:spMkLst>
        </pc:spChg>
        <pc:spChg chg="mod ord">
          <ac:chgData name="Colin Morrison TASC Morrison" userId="9e8379d8aac75974" providerId="LiveId" clId="{CF187B44-EE5F-45B8-8A08-443EA896F9C7}" dt="2023-08-04T09:03:35.254" v="320" actId="26606"/>
          <ac:spMkLst>
            <pc:docMk/>
            <pc:sldMk cId="1379861872" sldId="302"/>
            <ac:spMk id="4" creationId="{6C3672F8-CBCA-4AFF-9302-53B12245D203}"/>
          </ac:spMkLst>
        </pc:spChg>
        <pc:spChg chg="add del mod">
          <ac:chgData name="Colin Morrison TASC Morrison" userId="9e8379d8aac75974" providerId="LiveId" clId="{CF187B44-EE5F-45B8-8A08-443EA896F9C7}" dt="2023-08-04T09:02:04.790" v="316"/>
          <ac:spMkLst>
            <pc:docMk/>
            <pc:sldMk cId="1379861872" sldId="302"/>
            <ac:spMk id="6" creationId="{010DFF41-2C43-4ECB-A709-B7ED17F8D72C}"/>
          </ac:spMkLst>
        </pc:spChg>
        <pc:spChg chg="add del mod">
          <ac:chgData name="Colin Morrison TASC Morrison" userId="9e8379d8aac75974" providerId="LiveId" clId="{CF187B44-EE5F-45B8-8A08-443EA896F9C7}" dt="2023-08-04T09:02:11.915" v="318" actId="478"/>
          <ac:spMkLst>
            <pc:docMk/>
            <pc:sldMk cId="1379861872" sldId="302"/>
            <ac:spMk id="7" creationId="{06E89EA3-42D6-24E5-8155-F597B059613C}"/>
          </ac:spMkLst>
        </pc:spChg>
        <pc:spChg chg="add">
          <ac:chgData name="Colin Morrison TASC Morrison" userId="9e8379d8aac75974" providerId="LiveId" clId="{CF187B44-EE5F-45B8-8A08-443EA896F9C7}" dt="2023-08-04T09:03:51.680" v="321" actId="22"/>
          <ac:spMkLst>
            <pc:docMk/>
            <pc:sldMk cId="1379861872" sldId="302"/>
            <ac:spMk id="10" creationId="{D77415BE-5C1C-62AF-F314-A499D934FC34}"/>
          </ac:spMkLst>
        </pc:spChg>
        <pc:spChg chg="add mod">
          <ac:chgData name="Colin Morrison TASC Morrison" userId="9e8379d8aac75974" providerId="LiveId" clId="{CF187B44-EE5F-45B8-8A08-443EA896F9C7}" dt="2023-08-04T09:05:52.638" v="384" actId="1076"/>
          <ac:spMkLst>
            <pc:docMk/>
            <pc:sldMk cId="1379861872" sldId="302"/>
            <ac:spMk id="12" creationId="{93CE8CEF-A67A-C143-3139-539D402A564E}"/>
          </ac:spMkLst>
        </pc:spChg>
        <pc:spChg chg="del">
          <ac:chgData name="Colin Morrison TASC Morrison" userId="9e8379d8aac75974" providerId="LiveId" clId="{CF187B44-EE5F-45B8-8A08-443EA896F9C7}" dt="2023-08-04T09:03:35.254" v="320" actId="26606"/>
          <ac:spMkLst>
            <pc:docMk/>
            <pc:sldMk cId="1379861872" sldId="302"/>
            <ac:spMk id="19" creationId="{DBC6133C-0615-4CE4-9132-37E609A9BDFA}"/>
          </ac:spMkLst>
        </pc:spChg>
        <pc:spChg chg="del">
          <ac:chgData name="Colin Morrison TASC Morrison" userId="9e8379d8aac75974" providerId="LiveId" clId="{CF187B44-EE5F-45B8-8A08-443EA896F9C7}" dt="2023-08-04T09:03:35.254" v="320" actId="26606"/>
          <ac:spMkLst>
            <pc:docMk/>
            <pc:sldMk cId="1379861872" sldId="302"/>
            <ac:spMk id="21" creationId="{169CC832-2974-4E8D-90ED-3E2941BA7336}"/>
          </ac:spMkLst>
        </pc:spChg>
        <pc:spChg chg="del">
          <ac:chgData name="Colin Morrison TASC Morrison" userId="9e8379d8aac75974" providerId="LiveId" clId="{CF187B44-EE5F-45B8-8A08-443EA896F9C7}" dt="2023-08-04T09:03:35.254" v="320" actId="26606"/>
          <ac:spMkLst>
            <pc:docMk/>
            <pc:sldMk cId="1379861872" sldId="302"/>
            <ac:spMk id="23" creationId="{55222F96-971A-4F90-B841-6BAB416C7AC1}"/>
          </ac:spMkLst>
        </pc:spChg>
        <pc:spChg chg="del">
          <ac:chgData name="Colin Morrison TASC Morrison" userId="9e8379d8aac75974" providerId="LiveId" clId="{CF187B44-EE5F-45B8-8A08-443EA896F9C7}" dt="2023-08-04T09:03:35.254" v="320" actId="26606"/>
          <ac:spMkLst>
            <pc:docMk/>
            <pc:sldMk cId="1379861872" sldId="302"/>
            <ac:spMk id="25" creationId="{08980754-6F4B-43C9-B9BE-127B6BED6586}"/>
          </ac:spMkLst>
        </pc:spChg>
        <pc:spChg chg="del">
          <ac:chgData name="Colin Morrison TASC Morrison" userId="9e8379d8aac75974" providerId="LiveId" clId="{CF187B44-EE5F-45B8-8A08-443EA896F9C7}" dt="2023-08-04T09:03:35.254" v="320" actId="26606"/>
          <ac:spMkLst>
            <pc:docMk/>
            <pc:sldMk cId="1379861872" sldId="302"/>
            <ac:spMk id="27" creationId="{2C1BBA94-3F40-40AA-8BB9-E69E25E537C1}"/>
          </ac:spMkLst>
        </pc:spChg>
        <pc:picChg chg="del">
          <ac:chgData name="Colin Morrison TASC Morrison" userId="9e8379d8aac75974" providerId="LiveId" clId="{CF187B44-EE5F-45B8-8A08-443EA896F9C7}" dt="2023-08-04T09:01:33.852" v="314" actId="478"/>
          <ac:picMkLst>
            <pc:docMk/>
            <pc:sldMk cId="1379861872" sldId="302"/>
            <ac:picMk id="5" creationId="{A3B66845-D3A3-44B2-8CB4-F2F4BA271B4B}"/>
          </ac:picMkLst>
        </pc:picChg>
        <pc:picChg chg="add mod">
          <ac:chgData name="Colin Morrison TASC Morrison" userId="9e8379d8aac75974" providerId="LiveId" clId="{CF187B44-EE5F-45B8-8A08-443EA896F9C7}" dt="2023-08-04T09:05:55.303" v="385" actId="1076"/>
          <ac:picMkLst>
            <pc:docMk/>
            <pc:sldMk cId="1379861872" sldId="302"/>
            <ac:picMk id="8" creationId="{2BF2A896-7522-4EE8-4BF5-CD84E6186E8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C4DEC2-D373-C144-9989-E48E3CF07E99}" type="datetimeFigureOut">
              <a:rPr lang="en-US" smtClean="0"/>
              <a:t>8/4/2023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FF0F7F-A767-6F44-8124-CE485D4C9FEB}" type="slidenum">
              <a:rPr lang="en-US" smtClean="0"/>
              <a:t>‹#›</a:t>
            </a:fld>
            <a:endParaRPr lang="en-US"/>
          </a:p>
        </p:txBody>
      </p:sp>
    </p:spTree>
    <p:extLst>
      <p:ext uri="{BB962C8B-B14F-4D97-AF65-F5344CB8AC3E}">
        <p14:creationId xmlns:p14="http://schemas.microsoft.com/office/powerpoint/2010/main" val="567738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FF0F7F-A767-6F44-8124-CE485D4C9FEB}" type="slidenum">
              <a:rPr lang="en-US" smtClean="0"/>
              <a:t>1</a:t>
            </a:fld>
            <a:endParaRPr lang="en-US"/>
          </a:p>
        </p:txBody>
      </p:sp>
    </p:spTree>
    <p:extLst>
      <p:ext uri="{BB962C8B-B14F-4D97-AF65-F5344CB8AC3E}">
        <p14:creationId xmlns:p14="http://schemas.microsoft.com/office/powerpoint/2010/main" val="1350257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1FF0F7F-A767-6F44-8124-CE485D4C9FEB}" type="slidenum">
              <a:rPr lang="en-US" smtClean="0"/>
              <a:t>12</a:t>
            </a:fld>
            <a:endParaRPr lang="en-US"/>
          </a:p>
        </p:txBody>
      </p:sp>
    </p:spTree>
    <p:extLst>
      <p:ext uri="{BB962C8B-B14F-4D97-AF65-F5344CB8AC3E}">
        <p14:creationId xmlns:p14="http://schemas.microsoft.com/office/powerpoint/2010/main" val="3476741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B112EAA-BA00-2147-ABD6-74B03946A8D6}" type="datetime1">
              <a:rPr lang="en-GB" smtClean="0"/>
              <a:t>04/08/2023</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50A56C-63C6-2C4E-A356-F272D297E791}" type="datetime1">
              <a:rPr lang="en-GB" smtClean="0"/>
              <a:t>04/08/2023</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8AF4B7-5C40-B147-BA95-9C339BAB8859}" type="datetime1">
              <a:rPr lang="en-GB" smtClean="0"/>
              <a:t>04/08/2023</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B6705F-C3EB-FF4F-87E5-9C46E36743D0}" type="datetime1">
              <a:rPr lang="en-GB" smtClean="0"/>
              <a:t>04/08/2023</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5DC1C7-0CCE-9F40-AD83-72FAAD15F1AB}" type="datetime1">
              <a:rPr lang="en-GB" smtClean="0"/>
              <a:t>04/08/2023</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59FA1B-12CC-2041-8555-EC33A6D58207}" type="datetime1">
              <a:rPr lang="en-GB" smtClean="0"/>
              <a:t>04/08/2023</a:t>
            </a:fld>
            <a:endParaRPr lang="en-US"/>
          </a:p>
        </p:txBody>
      </p:sp>
      <p:sp>
        <p:nvSpPr>
          <p:cNvPr id="6" name="Footer Placeholder 5"/>
          <p:cNvSpPr>
            <a:spLocks noGrp="1"/>
          </p:cNvSpPr>
          <p:nvPr>
            <p:ph type="ftr" sz="quarter" idx="11"/>
          </p:nvPr>
        </p:nvSpPr>
        <p:spPr/>
        <p:txBody>
          <a:bodyPr/>
          <a:lstStyle/>
          <a:p>
            <a:r>
              <a:rPr lang="en-US"/>
              <a:t>rshp.scot</a:t>
            </a:r>
          </a:p>
        </p:txBody>
      </p:sp>
      <p:sp>
        <p:nvSpPr>
          <p:cNvPr id="7" name="Slide Number Placeholder 6"/>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28E377C-CC5F-A249-8F15-9711F1AB9308}" type="datetime1">
              <a:rPr lang="en-GB" smtClean="0"/>
              <a:t>04/08/2023</a:t>
            </a:fld>
            <a:endParaRPr lang="en-US"/>
          </a:p>
        </p:txBody>
      </p:sp>
      <p:sp>
        <p:nvSpPr>
          <p:cNvPr id="8" name="Footer Placeholder 7"/>
          <p:cNvSpPr>
            <a:spLocks noGrp="1"/>
          </p:cNvSpPr>
          <p:nvPr>
            <p:ph type="ftr" sz="quarter" idx="11"/>
          </p:nvPr>
        </p:nvSpPr>
        <p:spPr/>
        <p:txBody>
          <a:bodyPr/>
          <a:lstStyle/>
          <a:p>
            <a:r>
              <a:rPr lang="en-US"/>
              <a:t>rshp.scot</a:t>
            </a:r>
          </a:p>
        </p:txBody>
      </p:sp>
      <p:sp>
        <p:nvSpPr>
          <p:cNvPr id="9" name="Slide Number Placeholder 8"/>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EB2607-D85E-5542-928B-D3CCCE2355D1}" type="datetime1">
              <a:rPr lang="en-GB" smtClean="0"/>
              <a:t>04/08/2023</a:t>
            </a:fld>
            <a:endParaRPr lang="en-US"/>
          </a:p>
        </p:txBody>
      </p:sp>
      <p:sp>
        <p:nvSpPr>
          <p:cNvPr id="4" name="Footer Placeholder 3"/>
          <p:cNvSpPr>
            <a:spLocks noGrp="1"/>
          </p:cNvSpPr>
          <p:nvPr>
            <p:ph type="ftr" sz="quarter" idx="11"/>
          </p:nvPr>
        </p:nvSpPr>
        <p:spPr/>
        <p:txBody>
          <a:bodyPr/>
          <a:lstStyle/>
          <a:p>
            <a:r>
              <a:rPr lang="en-US"/>
              <a:t>rshp.scot</a:t>
            </a:r>
          </a:p>
        </p:txBody>
      </p:sp>
      <p:sp>
        <p:nvSpPr>
          <p:cNvPr id="5" name="Slide Number Placeholder 4"/>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AB9C97-0E73-5743-AB91-3CA412E8CD33}" type="datetime1">
              <a:rPr lang="en-GB" smtClean="0"/>
              <a:t>04/08/2023</a:t>
            </a:fld>
            <a:endParaRPr lang="en-US"/>
          </a:p>
        </p:txBody>
      </p:sp>
      <p:sp>
        <p:nvSpPr>
          <p:cNvPr id="3" name="Footer Placeholder 2"/>
          <p:cNvSpPr>
            <a:spLocks noGrp="1"/>
          </p:cNvSpPr>
          <p:nvPr>
            <p:ph type="ftr" sz="quarter" idx="11"/>
          </p:nvPr>
        </p:nvSpPr>
        <p:spPr/>
        <p:txBody>
          <a:bodyPr/>
          <a:lstStyle/>
          <a:p>
            <a:r>
              <a:rPr lang="en-US"/>
              <a:t>rshp.scot</a:t>
            </a:r>
          </a:p>
        </p:txBody>
      </p:sp>
      <p:sp>
        <p:nvSpPr>
          <p:cNvPr id="4" name="Slide Number Placeholder 3"/>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43252E4-20F1-EA48-8DD4-61F9E212110B}" type="datetime1">
              <a:rPr lang="en-GB" smtClean="0"/>
              <a:t>04/08/2023</a:t>
            </a:fld>
            <a:endParaRPr lang="en-US"/>
          </a:p>
        </p:txBody>
      </p:sp>
      <p:sp>
        <p:nvSpPr>
          <p:cNvPr id="6" name="Footer Placeholder 5"/>
          <p:cNvSpPr>
            <a:spLocks noGrp="1"/>
          </p:cNvSpPr>
          <p:nvPr>
            <p:ph type="ftr" sz="quarter" idx="11"/>
          </p:nvPr>
        </p:nvSpPr>
        <p:spPr/>
        <p:txBody>
          <a:bodyPr/>
          <a:lstStyle/>
          <a:p>
            <a:r>
              <a:rPr lang="en-US"/>
              <a:t>rshp.scot</a:t>
            </a:r>
          </a:p>
        </p:txBody>
      </p:sp>
      <p:sp>
        <p:nvSpPr>
          <p:cNvPr id="7" name="Slide Number Placeholder 6"/>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9153BB-8561-924D-A6E8-6BB383B31666}" type="datetime1">
              <a:rPr lang="en-GB" smtClean="0"/>
              <a:t>04/08/2023</a:t>
            </a:fld>
            <a:endParaRPr lang="en-US"/>
          </a:p>
        </p:txBody>
      </p:sp>
      <p:sp>
        <p:nvSpPr>
          <p:cNvPr id="6" name="Footer Placeholder 5"/>
          <p:cNvSpPr>
            <a:spLocks noGrp="1"/>
          </p:cNvSpPr>
          <p:nvPr>
            <p:ph type="ftr" sz="quarter" idx="11"/>
          </p:nvPr>
        </p:nvSpPr>
        <p:spPr/>
        <p:txBody>
          <a:bodyPr/>
          <a:lstStyle/>
          <a:p>
            <a:r>
              <a:rPr lang="en-US"/>
              <a:t>rshp.scot</a:t>
            </a:r>
          </a:p>
        </p:txBody>
      </p:sp>
      <p:sp>
        <p:nvSpPr>
          <p:cNvPr id="7" name="Slide Number Placeholder 6"/>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27B188-933C-F54B-A7A5-8CEBDC99A23F}" type="datetime1">
              <a:rPr lang="en-GB" smtClean="0"/>
              <a:t>04/08/2023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rshp.scot</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0C5059-AB0B-AD49-9B4E-EA2F275CAE69}" type="slidenum">
              <a:rPr lang="en-US" smtClean="0"/>
              <a:t>‹#›</a:t>
            </a:fld>
            <a:endParaRPr lang="en-US"/>
          </a:p>
        </p:txBody>
      </p:sp>
    </p:spTree>
    <p:extLst>
      <p:ext uri="{BB962C8B-B14F-4D97-AF65-F5344CB8AC3E}">
        <p14:creationId xmlns:p14="http://schemas.microsoft.com/office/powerpoint/2010/main" val="203098829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youtu.be/qNN3nAevQKY"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youtu.be/QJTqpydWFNA"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awkwardmoments.co.uk/"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youtu.be/u7Nii5w2FaI" TargetMode="External"/><Relationship Id="rId2" Type="http://schemas.openxmlformats.org/officeDocument/2006/relationships/hyperlink" Target="https://youtu.be/-JwlKjRaUaw" TargetMode="Externa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s://www.truetube.co.uk/film/screwball"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0486" y="1131704"/>
            <a:ext cx="10515600" cy="1420238"/>
          </a:xfrm>
        </p:spPr>
        <p:txBody>
          <a:bodyPr>
            <a:normAutofit fontScale="90000"/>
          </a:bodyPr>
          <a:lstStyle/>
          <a:p>
            <a:r>
              <a:rPr lang="en-GB" b="1" dirty="0"/>
              <a:t>Sexual consent and what the law says</a:t>
            </a:r>
            <a:endParaRPr lang="en-US" dirty="0"/>
          </a:p>
        </p:txBody>
      </p:sp>
      <p:sp>
        <p:nvSpPr>
          <p:cNvPr id="3" name="Subtitle 2"/>
          <p:cNvSpPr>
            <a:spLocks noGrp="1"/>
          </p:cNvSpPr>
          <p:nvPr>
            <p:ph type="subTitle" idx="1"/>
          </p:nvPr>
        </p:nvSpPr>
        <p:spPr>
          <a:xfrm>
            <a:off x="1524000" y="3385751"/>
            <a:ext cx="9144000" cy="2723219"/>
          </a:xfrm>
        </p:spPr>
        <p:txBody>
          <a:bodyPr>
            <a:normAutofit/>
          </a:bodyPr>
          <a:lstStyle/>
          <a:p>
            <a:pPr marL="342900" lvl="0" indent="-342900" algn="l">
              <a:buFont typeface="Arial" panose="020B0604020202020204" pitchFamily="34" charset="0"/>
              <a:buChar char="•"/>
            </a:pPr>
            <a:r>
              <a:rPr lang="en-GB" dirty="0"/>
              <a:t>I can explain what consent in relationships means.</a:t>
            </a:r>
          </a:p>
          <a:p>
            <a:pPr marL="342900" lvl="0" indent="-342900" algn="l">
              <a:buFont typeface="Arial" panose="020B0604020202020204" pitchFamily="34" charset="0"/>
              <a:buChar char="•"/>
            </a:pPr>
            <a:r>
              <a:rPr lang="en-GB" dirty="0"/>
              <a:t>I can explain what sexual consent is.</a:t>
            </a:r>
          </a:p>
          <a:p>
            <a:pPr marL="342900" lvl="0" indent="-342900" algn="l">
              <a:buFont typeface="Arial" panose="020B0604020202020204" pitchFamily="34" charset="0"/>
              <a:buChar char="•"/>
            </a:pPr>
            <a:r>
              <a:rPr lang="en-GB" dirty="0"/>
              <a:t>I am building understanding, skills and capacity to assert myself in relationships so that I can express what I want and don’t want.</a:t>
            </a:r>
          </a:p>
          <a:p>
            <a:pPr marL="342900" indent="-342900" algn="l">
              <a:buFont typeface="Arial" panose="020B0604020202020204" pitchFamily="34" charset="0"/>
              <a:buChar char="•"/>
            </a:pPr>
            <a:r>
              <a:rPr lang="en-US" dirty="0"/>
              <a:t>I have an understanding of the law on sexual offences/sexual consent.</a:t>
            </a:r>
          </a:p>
        </p:txBody>
      </p:sp>
      <p:sp>
        <p:nvSpPr>
          <p:cNvPr id="4" name="Footer Placeholder 3"/>
          <p:cNvSpPr>
            <a:spLocks noGrp="1"/>
          </p:cNvSpPr>
          <p:nvPr>
            <p:ph type="ftr" sz="quarter" idx="11"/>
          </p:nvPr>
        </p:nvSpPr>
        <p:spPr/>
        <p:txBody>
          <a:bodyPr/>
          <a:lstStyle/>
          <a:p>
            <a:r>
              <a:rPr lang="en-US" dirty="0" err="1">
                <a:solidFill>
                  <a:schemeClr val="tx1"/>
                </a:solidFill>
              </a:rPr>
              <a:t>rshp.scot</a:t>
            </a:r>
            <a:endParaRPr lang="en-US" dirty="0">
              <a:solidFill>
                <a:schemeClr val="tx1"/>
              </a:solidFill>
            </a:endParaRPr>
          </a:p>
        </p:txBody>
      </p:sp>
    </p:spTree>
    <p:extLst>
      <p:ext uri="{BB962C8B-B14F-4D97-AF65-F5344CB8AC3E}">
        <p14:creationId xmlns:p14="http://schemas.microsoft.com/office/powerpoint/2010/main" val="979449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33" name="Rectangle 3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Rectangle 3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3344F6C-87D4-0F48-B4D5-88D0A603BD97}"/>
              </a:ext>
            </a:extLst>
          </p:cNvPr>
          <p:cNvSpPr txBox="1"/>
          <p:nvPr/>
        </p:nvSpPr>
        <p:spPr>
          <a:xfrm>
            <a:off x="614609" y="1420214"/>
            <a:ext cx="4559425" cy="3979585"/>
          </a:xfrm>
          <a:prstGeom prst="rect">
            <a:avLst/>
          </a:prstGeom>
        </p:spPr>
        <p:txBody>
          <a:bodyPr vert="horz" lIns="91440" tIns="45720" rIns="91440" bIns="45720" rtlCol="0" anchor="ctr">
            <a:normAutofit/>
          </a:bodyPr>
          <a:lstStyle/>
          <a:p>
            <a:pPr>
              <a:lnSpc>
                <a:spcPct val="90000"/>
              </a:lnSpc>
              <a:spcAft>
                <a:spcPts val="600"/>
              </a:spcAft>
            </a:pPr>
            <a:r>
              <a:rPr lang="en-US" sz="2400" dirty="0"/>
              <a:t>You never feel any pressure to take or send or look at images or messages that are nude or sexual, and you don’t put pressure on someone else to do this.</a:t>
            </a:r>
          </a:p>
          <a:p>
            <a:pPr lvl="0" indent="-228600">
              <a:lnSpc>
                <a:spcPct val="90000"/>
              </a:lnSpc>
              <a:spcAft>
                <a:spcPts val="600"/>
              </a:spcAft>
              <a:buFont typeface="Arial" panose="020B0604020202020204" pitchFamily="34" charset="0"/>
              <a:buChar char="•"/>
            </a:pPr>
            <a:endParaRPr lang="en-US" sz="2400" dirty="0"/>
          </a:p>
        </p:txBody>
      </p:sp>
      <p:sp>
        <p:nvSpPr>
          <p:cNvPr id="38" name="Rectangle 3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erson sitting on a bench&#10;&#10;Description automatically generated">
            <a:extLst>
              <a:ext uri="{FF2B5EF4-FFF2-40B4-BE49-F238E27FC236}">
                <a16:creationId xmlns:a16="http://schemas.microsoft.com/office/drawing/2014/main" id="{A2527D31-B282-4992-A728-4881DE4290D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977788" y="799352"/>
            <a:ext cx="5425410" cy="5259296"/>
          </a:xfrm>
          <a:prstGeom prst="rect">
            <a:avLst/>
          </a:prstGeom>
        </p:spPr>
      </p:pic>
      <p:sp>
        <p:nvSpPr>
          <p:cNvPr id="4" name="Footer Placeholder 3"/>
          <p:cNvSpPr>
            <a:spLocks noGrp="1"/>
          </p:cNvSpPr>
          <p:nvPr>
            <p:ph type="ftr" sz="quarter" idx="11"/>
          </p:nvPr>
        </p:nvSpPr>
        <p:spPr>
          <a:xfrm>
            <a:off x="5685810" y="6492240"/>
            <a:ext cx="3050866" cy="365125"/>
          </a:xfrm>
        </p:spPr>
        <p:txBody>
          <a:bodyPr vert="horz" lIns="91440" tIns="45720" rIns="91440" bIns="45720" rtlCol="0" anchor="ctr">
            <a:normAutofit/>
          </a:bodyPr>
          <a:lstStyle/>
          <a:p>
            <a:pPr algn="l">
              <a:spcAft>
                <a:spcPts val="600"/>
              </a:spcAft>
              <a:defRPr/>
            </a:pPr>
            <a:r>
              <a:rPr lang="en-US" kern="1200">
                <a:solidFill>
                  <a:prstClr val="black">
                    <a:tint val="75000"/>
                  </a:prstClr>
                </a:solidFill>
                <a:latin typeface="Calibri" panose="020F0502020204030204"/>
                <a:ea typeface="+mn-ea"/>
                <a:cs typeface="+mn-cs"/>
              </a:rPr>
              <a:t>rshp.scot</a:t>
            </a:r>
          </a:p>
        </p:txBody>
      </p:sp>
    </p:spTree>
    <p:extLst>
      <p:ext uri="{BB962C8B-B14F-4D97-AF65-F5344CB8AC3E}">
        <p14:creationId xmlns:p14="http://schemas.microsoft.com/office/powerpoint/2010/main" val="2754189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8" name="Rectangle 2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ectangle 30">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3344F6C-87D4-0F48-B4D5-88D0A603BD97}"/>
              </a:ext>
            </a:extLst>
          </p:cNvPr>
          <p:cNvSpPr txBox="1"/>
          <p:nvPr/>
        </p:nvSpPr>
        <p:spPr>
          <a:xfrm>
            <a:off x="590719" y="2330505"/>
            <a:ext cx="4559425" cy="2140431"/>
          </a:xfrm>
          <a:prstGeom prst="rect">
            <a:avLst/>
          </a:prstGeom>
        </p:spPr>
        <p:txBody>
          <a:bodyPr vert="horz" lIns="91440" tIns="45720" rIns="91440" bIns="45720" rtlCol="0" anchor="ctr">
            <a:normAutofit/>
          </a:bodyPr>
          <a:lstStyle/>
          <a:p>
            <a:pPr lvl="0">
              <a:lnSpc>
                <a:spcPct val="90000"/>
              </a:lnSpc>
              <a:spcAft>
                <a:spcPts val="600"/>
              </a:spcAft>
            </a:pPr>
            <a:r>
              <a:rPr lang="en-US" sz="2400" dirty="0"/>
              <a:t>You don’t have to spend time with your partner if you don’t want to. You can keep your friends and see them when you want to.</a:t>
            </a:r>
          </a:p>
        </p:txBody>
      </p:sp>
      <p:sp>
        <p:nvSpPr>
          <p:cNvPr id="33" name="Rectangle 32">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erson standing on a sidewalk&#10;&#10;Description automatically generated">
            <a:extLst>
              <a:ext uri="{FF2B5EF4-FFF2-40B4-BE49-F238E27FC236}">
                <a16:creationId xmlns:a16="http://schemas.microsoft.com/office/drawing/2014/main" id="{20614F74-9F68-414C-A47E-0BBB48BFC4C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977788" y="799352"/>
            <a:ext cx="5425410" cy="5259296"/>
          </a:xfrm>
          <a:prstGeom prst="rect">
            <a:avLst/>
          </a:prstGeom>
        </p:spPr>
      </p:pic>
      <p:sp>
        <p:nvSpPr>
          <p:cNvPr id="4" name="Footer Placeholder 3"/>
          <p:cNvSpPr>
            <a:spLocks noGrp="1"/>
          </p:cNvSpPr>
          <p:nvPr>
            <p:ph type="ftr" sz="quarter" idx="11"/>
          </p:nvPr>
        </p:nvSpPr>
        <p:spPr>
          <a:xfrm>
            <a:off x="5685810" y="6492240"/>
            <a:ext cx="3050866" cy="365125"/>
          </a:xfrm>
        </p:spPr>
        <p:txBody>
          <a:bodyPr vert="horz" lIns="91440" tIns="45720" rIns="91440" bIns="45720" rtlCol="0" anchor="ctr">
            <a:normAutofit/>
          </a:bodyPr>
          <a:lstStyle/>
          <a:p>
            <a:pPr algn="l">
              <a:spcAft>
                <a:spcPts val="600"/>
              </a:spcAft>
              <a:defRPr/>
            </a:pPr>
            <a:r>
              <a:rPr lang="en-US" kern="1200">
                <a:solidFill>
                  <a:prstClr val="black">
                    <a:tint val="75000"/>
                  </a:prstClr>
                </a:solidFill>
                <a:latin typeface="Calibri" panose="020F0502020204030204"/>
                <a:ea typeface="+mn-ea"/>
                <a:cs typeface="+mn-cs"/>
              </a:rPr>
              <a:t>rshp.scot</a:t>
            </a:r>
          </a:p>
        </p:txBody>
      </p:sp>
    </p:spTree>
    <p:extLst>
      <p:ext uri="{BB962C8B-B14F-4D97-AF65-F5344CB8AC3E}">
        <p14:creationId xmlns:p14="http://schemas.microsoft.com/office/powerpoint/2010/main" val="695817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4F266AD-725B-4A9D-B448-4C000F95CB4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a:ext>
            </a:extLst>
          </a:blip>
          <a:stretch>
            <a:fillRect/>
          </a:stretch>
        </p:blipFill>
        <p:spPr>
          <a:xfrm flipH="1">
            <a:off x="0" y="0"/>
            <a:ext cx="12192000" cy="6858000"/>
          </a:xfrm>
          <a:prstGeom prst="rect">
            <a:avLst/>
          </a:prstGeom>
        </p:spPr>
      </p:pic>
      <p:sp>
        <p:nvSpPr>
          <p:cNvPr id="5" name="TextBox 4">
            <a:extLst>
              <a:ext uri="{FF2B5EF4-FFF2-40B4-BE49-F238E27FC236}">
                <a16:creationId xmlns:a16="http://schemas.microsoft.com/office/drawing/2014/main" id="{53344F6C-87D4-0F48-B4D5-88D0A603BD97}"/>
              </a:ext>
            </a:extLst>
          </p:cNvPr>
          <p:cNvSpPr txBox="1"/>
          <p:nvPr/>
        </p:nvSpPr>
        <p:spPr>
          <a:xfrm>
            <a:off x="1021171" y="2304952"/>
            <a:ext cx="4805996" cy="1644592"/>
          </a:xfrm>
          <a:prstGeom prst="rect">
            <a:avLst/>
          </a:prstGeom>
        </p:spPr>
        <p:txBody>
          <a:bodyPr vert="horz" lIns="91440" tIns="45720" rIns="91440" bIns="45720" rtlCol="0" anchor="t">
            <a:normAutofit/>
          </a:bodyPr>
          <a:lstStyle/>
          <a:p>
            <a:pPr lvl="0">
              <a:lnSpc>
                <a:spcPct val="90000"/>
              </a:lnSpc>
              <a:spcBef>
                <a:spcPct val="0"/>
              </a:spcBef>
              <a:spcAft>
                <a:spcPts val="600"/>
              </a:spcAft>
            </a:pPr>
            <a:r>
              <a:rPr lang="en-US" sz="3200" b="1" dirty="0">
                <a:solidFill>
                  <a:srgbClr val="000000"/>
                </a:solidFill>
                <a:ea typeface="+mj-ea"/>
                <a:cs typeface="+mj-cs"/>
              </a:rPr>
              <a:t>How do you know if someone wants to have sex with you?</a:t>
            </a:r>
          </a:p>
        </p:txBody>
      </p:sp>
      <p:sp>
        <p:nvSpPr>
          <p:cNvPr id="4" name="Footer Placeholder 3"/>
          <p:cNvSpPr>
            <a:spLocks noGrp="1"/>
          </p:cNvSpPr>
          <p:nvPr>
            <p:ph type="ftr" sz="quarter" idx="11"/>
          </p:nvPr>
        </p:nvSpPr>
        <p:spPr>
          <a:xfrm>
            <a:off x="804483" y="6254496"/>
            <a:ext cx="4347687" cy="314067"/>
          </a:xfrm>
        </p:spPr>
        <p:txBody>
          <a:bodyPr vert="horz" lIns="91440" tIns="45720" rIns="91440" bIns="45720" rtlCol="0" anchor="ctr">
            <a:normAutofit/>
          </a:bodyPr>
          <a:lstStyle/>
          <a:p>
            <a:pPr algn="l">
              <a:spcAft>
                <a:spcPts val="600"/>
              </a:spcAft>
              <a:defRPr/>
            </a:pPr>
            <a:r>
              <a:rPr lang="en-US" sz="1100" kern="1200">
                <a:solidFill>
                  <a:srgbClr val="898989"/>
                </a:solidFill>
                <a:latin typeface="Calibri" panose="020F0502020204030204"/>
                <a:ea typeface="+mn-ea"/>
                <a:cs typeface="+mn-cs"/>
              </a:rPr>
              <a:t>rshp.scot</a:t>
            </a:r>
          </a:p>
        </p:txBody>
      </p:sp>
      <p:pic>
        <p:nvPicPr>
          <p:cNvPr id="7" name="Picture 6" descr="A close up of a logo&#10;&#10;Description automatically generated">
            <a:extLst>
              <a:ext uri="{FF2B5EF4-FFF2-40B4-BE49-F238E27FC236}">
                <a16:creationId xmlns:a16="http://schemas.microsoft.com/office/drawing/2014/main" id="{034F1021-4585-418A-A201-50CA96819C62}"/>
              </a:ext>
            </a:extLst>
          </p:cNvPr>
          <p:cNvPicPr/>
          <p:nvPr/>
        </p:nvPicPr>
        <p:blipFill rotWithShape="1">
          <a:blip r:embed="rId4" cstate="screen">
            <a:extLst>
              <a:ext uri="{28A0092B-C50C-407E-A947-70E740481C1C}">
                <a14:useLocalDpi xmlns:a14="http://schemas.microsoft.com/office/drawing/2010/main"/>
              </a:ext>
            </a:extLst>
          </a:blip>
          <a:srcRect/>
          <a:stretch/>
        </p:blipFill>
        <p:spPr>
          <a:xfrm>
            <a:off x="6095847" y="613791"/>
            <a:ext cx="5461635" cy="5577205"/>
          </a:xfrm>
          <a:prstGeom prst="rect">
            <a:avLst/>
          </a:prstGeom>
          <a:effectLst/>
        </p:spPr>
      </p:pic>
    </p:spTree>
    <p:extLst>
      <p:ext uri="{BB962C8B-B14F-4D97-AF65-F5344CB8AC3E}">
        <p14:creationId xmlns:p14="http://schemas.microsoft.com/office/powerpoint/2010/main" val="1489730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3344F6C-87D4-0F48-B4D5-88D0A603BD97}"/>
              </a:ext>
            </a:extLst>
          </p:cNvPr>
          <p:cNvSpPr txBox="1"/>
          <p:nvPr/>
        </p:nvSpPr>
        <p:spPr>
          <a:xfrm>
            <a:off x="645066" y="1411908"/>
            <a:ext cx="4282984" cy="3511943"/>
          </a:xfrm>
          <a:prstGeom prst="rect">
            <a:avLst/>
          </a:prstGeom>
        </p:spPr>
        <p:txBody>
          <a:bodyPr vert="horz" lIns="91440" tIns="45720" rIns="91440" bIns="45720" rtlCol="0" anchor="ctr">
            <a:normAutofit/>
          </a:bodyPr>
          <a:lstStyle/>
          <a:p>
            <a:pPr lvl="0">
              <a:lnSpc>
                <a:spcPct val="90000"/>
              </a:lnSpc>
              <a:spcAft>
                <a:spcPts val="600"/>
              </a:spcAft>
            </a:pPr>
            <a:r>
              <a:rPr lang="en-US" sz="2400" b="1" dirty="0"/>
              <a:t>Film: How do you know if someone wants to have sex with you?</a:t>
            </a:r>
          </a:p>
          <a:p>
            <a:pPr lvl="0">
              <a:lnSpc>
                <a:spcPct val="90000"/>
              </a:lnSpc>
              <a:spcAft>
                <a:spcPts val="600"/>
              </a:spcAft>
            </a:pPr>
            <a:r>
              <a:rPr lang="en-US" sz="2400" u="sng" dirty="0">
                <a:hlinkClick r:id="rId2">
                  <a:extLst>
                    <a:ext uri="{A12FA001-AC4F-418D-AE19-62706E023703}">
                      <ahyp:hlinkClr xmlns:ahyp="http://schemas.microsoft.com/office/drawing/2018/hyperlinkcolor" val="tx"/>
                    </a:ext>
                  </a:extLst>
                </a:hlinkClick>
              </a:rPr>
              <a:t>https://youtu.be/qNN3nAevQKY</a:t>
            </a:r>
            <a:r>
              <a:rPr lang="en-US" sz="2400" dirty="0"/>
              <a:t> </a:t>
            </a:r>
          </a:p>
          <a:p>
            <a:pPr lvl="0">
              <a:lnSpc>
                <a:spcPct val="90000"/>
              </a:lnSpc>
              <a:spcAft>
                <a:spcPts val="600"/>
              </a:spcAft>
            </a:pPr>
            <a:r>
              <a:rPr lang="en-US" sz="2400" dirty="0"/>
              <a:t>(Duration: 3 minutes 50 seconds)</a:t>
            </a:r>
            <a:endParaRPr lang="en-US" sz="2400" b="1" dirty="0"/>
          </a:p>
        </p:txBody>
      </p:sp>
      <p:sp>
        <p:nvSpPr>
          <p:cNvPr id="24" name="Rectangle 23">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7EA1B8C-2263-4FE9-8C18-B52D22F9677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35959" y="650494"/>
            <a:ext cx="5531576" cy="5324142"/>
          </a:xfrm>
          <a:prstGeom prst="rect">
            <a:avLst/>
          </a:prstGeom>
        </p:spPr>
      </p:pic>
      <p:sp>
        <p:nvSpPr>
          <p:cNvPr id="4" name="Footer Placeholder 3"/>
          <p:cNvSpPr>
            <a:spLocks noGrp="1"/>
          </p:cNvSpPr>
          <p:nvPr>
            <p:ph type="ftr" sz="quarter" idx="11"/>
          </p:nvPr>
        </p:nvSpPr>
        <p:spPr>
          <a:xfrm>
            <a:off x="4038600" y="649224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rshp.scot</a:t>
            </a:r>
          </a:p>
        </p:txBody>
      </p:sp>
    </p:spTree>
    <p:extLst>
      <p:ext uri="{BB962C8B-B14F-4D97-AF65-F5344CB8AC3E}">
        <p14:creationId xmlns:p14="http://schemas.microsoft.com/office/powerpoint/2010/main" val="617412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football player posing for the camera&#10;&#10;Description automatically generated">
            <a:extLst>
              <a:ext uri="{FF2B5EF4-FFF2-40B4-BE49-F238E27FC236}">
                <a16:creationId xmlns:a16="http://schemas.microsoft.com/office/drawing/2014/main" id="{2AED77BB-867E-43F1-8C5A-EAF497DEC0C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5" name="TextBox 4">
            <a:extLst>
              <a:ext uri="{FF2B5EF4-FFF2-40B4-BE49-F238E27FC236}">
                <a16:creationId xmlns:a16="http://schemas.microsoft.com/office/drawing/2014/main" id="{53344F6C-87D4-0F48-B4D5-88D0A603BD97}"/>
              </a:ext>
            </a:extLst>
          </p:cNvPr>
          <p:cNvSpPr txBox="1"/>
          <p:nvPr/>
        </p:nvSpPr>
        <p:spPr>
          <a:xfrm>
            <a:off x="523875" y="5317240"/>
            <a:ext cx="11210925" cy="74483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600" b="1" dirty="0">
                <a:solidFill>
                  <a:schemeClr val="tx1">
                    <a:lumMod val="85000"/>
                    <a:lumOff val="15000"/>
                  </a:schemeClr>
                </a:solidFill>
                <a:highlight>
                  <a:srgbClr val="FFFF00"/>
                </a:highlight>
                <a:latin typeface="+mj-lt"/>
                <a:ea typeface="+mj-ea"/>
                <a:cs typeface="+mj-cs"/>
              </a:rPr>
              <a:t>Activity: 10 facts about consent.</a:t>
            </a:r>
            <a:endParaRPr lang="en-US" sz="3600" dirty="0">
              <a:solidFill>
                <a:schemeClr val="tx1">
                  <a:lumMod val="85000"/>
                  <a:lumOff val="15000"/>
                </a:schemeClr>
              </a:solidFill>
              <a:highlight>
                <a:srgbClr val="FFFF00"/>
              </a:highlight>
              <a:latin typeface="+mj-lt"/>
              <a:ea typeface="+mj-ea"/>
              <a:cs typeface="+mj-cs"/>
            </a:endParaRPr>
          </a:p>
        </p:txBody>
      </p:sp>
      <p:sp>
        <p:nvSpPr>
          <p:cNvPr id="4" name="Footer Placeholder 3"/>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457200">
              <a:spcAft>
                <a:spcPts val="600"/>
              </a:spcAft>
            </a:pPr>
            <a:r>
              <a:rPr lang="en-US" kern="1200">
                <a:solidFill>
                  <a:srgbClr val="FFFFFF"/>
                </a:solidFill>
                <a:latin typeface="+mn-lt"/>
                <a:ea typeface="+mn-ea"/>
                <a:cs typeface="+mn-cs"/>
              </a:rPr>
              <a:t>rshp.scot</a:t>
            </a:r>
          </a:p>
        </p:txBody>
      </p:sp>
    </p:spTree>
    <p:extLst>
      <p:ext uri="{BB962C8B-B14F-4D97-AF65-F5344CB8AC3E}">
        <p14:creationId xmlns:p14="http://schemas.microsoft.com/office/powerpoint/2010/main" val="22649887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0163" y="1253331"/>
            <a:ext cx="4933462" cy="4351338"/>
          </a:xfrm>
        </p:spPr>
        <p:txBody>
          <a:bodyPr>
            <a:normAutofit/>
          </a:bodyPr>
          <a:lstStyle/>
          <a:p>
            <a:pPr marL="0" indent="0">
              <a:buNone/>
            </a:pPr>
            <a:r>
              <a:rPr lang="en-GB" b="1" dirty="0"/>
              <a:t>A reminder….</a:t>
            </a:r>
          </a:p>
          <a:p>
            <a:pPr marL="0" indent="0">
              <a:buNone/>
            </a:pPr>
            <a:r>
              <a:rPr lang="en-GB" b="1" dirty="0"/>
              <a:t>What is sex? </a:t>
            </a:r>
          </a:p>
          <a:p>
            <a:pPr marL="0" indent="0">
              <a:buNone/>
            </a:pPr>
            <a:r>
              <a:rPr lang="en-GB" dirty="0"/>
              <a:t>The law says that sexual activity includes mutual masturbation, oral sex or penetrative sex. </a:t>
            </a:r>
          </a:p>
          <a:p>
            <a:pPr marL="0" indent="0">
              <a:buNone/>
            </a:pPr>
            <a:r>
              <a:rPr lang="en-GB" dirty="0"/>
              <a:t>Penetrative sex is when a person puts their finger or penis or something else (like a sex toy/dildo) into a person’s vagina or anus (bottom). </a:t>
            </a:r>
          </a:p>
          <a:p>
            <a:pPr marL="0" indent="0">
              <a:buNone/>
            </a:pPr>
            <a:endParaRPr lang="en-GB" dirty="0"/>
          </a:p>
        </p:txBody>
      </p:sp>
      <p:pic>
        <p:nvPicPr>
          <p:cNvPr id="7" name="Picture 6">
            <a:extLst>
              <a:ext uri="{FF2B5EF4-FFF2-40B4-BE49-F238E27FC236}">
                <a16:creationId xmlns:a16="http://schemas.microsoft.com/office/drawing/2014/main" id="{99C967B6-A7C7-44BC-BBED-99963421E7E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3"/>
          <a:stretch/>
        </p:blipFill>
        <p:spPr>
          <a:xfrm>
            <a:off x="6863996" y="3154859"/>
            <a:ext cx="4030579" cy="3703141"/>
          </a:xfrm>
          <a:custGeom>
            <a:avLst/>
            <a:gdLst/>
            <a:ahLst/>
            <a:cxnLst/>
            <a:rect l="l" t="t" r="r" b="b"/>
            <a:pathLst>
              <a:path w="4030579" h="3703141">
                <a:moveTo>
                  <a:pt x="2015289" y="0"/>
                </a:moveTo>
                <a:cubicBezTo>
                  <a:pt x="3128303" y="0"/>
                  <a:pt x="4030579" y="902277"/>
                  <a:pt x="4030579" y="2015290"/>
                </a:cubicBezTo>
                <a:cubicBezTo>
                  <a:pt x="4030579" y="2710923"/>
                  <a:pt x="3678127" y="3324237"/>
                  <a:pt x="3142057" y="3686399"/>
                </a:cubicBezTo>
                <a:lnTo>
                  <a:pt x="3114499" y="3703141"/>
                </a:lnTo>
                <a:lnTo>
                  <a:pt x="916080" y="3703141"/>
                </a:lnTo>
                <a:lnTo>
                  <a:pt x="888522" y="3686399"/>
                </a:lnTo>
                <a:cubicBezTo>
                  <a:pt x="352452" y="3324237"/>
                  <a:pt x="0" y="2710923"/>
                  <a:pt x="0" y="2015290"/>
                </a:cubicBezTo>
                <a:cubicBezTo>
                  <a:pt x="0" y="902277"/>
                  <a:pt x="902277" y="0"/>
                  <a:pt x="2015289" y="0"/>
                </a:cubicBezTo>
                <a:close/>
              </a:path>
            </a:pathLst>
          </a:custGeom>
        </p:spPr>
      </p:pic>
      <p:pic>
        <p:nvPicPr>
          <p:cNvPr id="8" name="Picture 7" descr="A drawing of a cartoon character&#10;&#10;Description automatically generated">
            <a:extLst>
              <a:ext uri="{FF2B5EF4-FFF2-40B4-BE49-F238E27FC236}">
                <a16:creationId xmlns:a16="http://schemas.microsoft.com/office/drawing/2014/main" id="{9EB57886-C301-432D-8B7A-717452E75EC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3058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pic>
        <p:nvPicPr>
          <p:cNvPr id="6" name="Picture 5" descr="A picture containing queen&#10;&#10;Description automatically generated">
            <a:extLst>
              <a:ext uri="{FF2B5EF4-FFF2-40B4-BE49-F238E27FC236}">
                <a16:creationId xmlns:a16="http://schemas.microsoft.com/office/drawing/2014/main" id="{0EE84421-94A0-442E-8B47-F08F5048DA7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933462" y="372217"/>
            <a:ext cx="2258539" cy="3554668"/>
          </a:xfrm>
          <a:custGeom>
            <a:avLst/>
            <a:gdLst/>
            <a:ahLst/>
            <a:cxnLst/>
            <a:rect l="l" t="t" r="r" b="b"/>
            <a:pathLst>
              <a:path w="2258539" h="3554668">
                <a:moveTo>
                  <a:pt x="1777334" y="0"/>
                </a:moveTo>
                <a:cubicBezTo>
                  <a:pt x="1900033" y="0"/>
                  <a:pt x="2019829" y="12434"/>
                  <a:pt x="2135529" y="36109"/>
                </a:cubicBezTo>
                <a:lnTo>
                  <a:pt x="2258539" y="67738"/>
                </a:lnTo>
                <a:lnTo>
                  <a:pt x="2258539" y="3486930"/>
                </a:lnTo>
                <a:lnTo>
                  <a:pt x="2135529" y="3518559"/>
                </a:lnTo>
                <a:cubicBezTo>
                  <a:pt x="2019829" y="3542235"/>
                  <a:pt x="1900033" y="3554668"/>
                  <a:pt x="1777334" y="3554668"/>
                </a:cubicBezTo>
                <a:cubicBezTo>
                  <a:pt x="795739" y="3554668"/>
                  <a:pt x="0" y="2758929"/>
                  <a:pt x="0" y="1777334"/>
                </a:cubicBezTo>
                <a:cubicBezTo>
                  <a:pt x="0" y="795740"/>
                  <a:pt x="795739" y="0"/>
                  <a:pt x="1777334" y="0"/>
                </a:cubicBezTo>
                <a:close/>
              </a:path>
            </a:pathLst>
          </a:custGeom>
        </p:spPr>
      </p:pic>
      <p:sp>
        <p:nvSpPr>
          <p:cNvPr id="4" name="Footer Placeholder 3"/>
          <p:cNvSpPr>
            <a:spLocks noGrp="1"/>
          </p:cNvSpPr>
          <p:nvPr>
            <p:ph type="ftr" sz="quarter" idx="11"/>
          </p:nvPr>
        </p:nvSpPr>
        <p:spPr>
          <a:xfrm>
            <a:off x="2833417" y="6356350"/>
            <a:ext cx="4030579" cy="365125"/>
          </a:xfrm>
        </p:spPr>
        <p:txBody>
          <a:bodyPr>
            <a:normAutofit/>
          </a:bodyPr>
          <a:lstStyle/>
          <a:p>
            <a:pPr>
              <a:spcAft>
                <a:spcPts val="600"/>
              </a:spcAft>
            </a:pPr>
            <a:r>
              <a:rPr lang="en-US"/>
              <a:t>rshp.scot</a:t>
            </a:r>
          </a:p>
        </p:txBody>
      </p:sp>
    </p:spTree>
    <p:extLst>
      <p:ext uri="{BB962C8B-B14F-4D97-AF65-F5344CB8AC3E}">
        <p14:creationId xmlns:p14="http://schemas.microsoft.com/office/powerpoint/2010/main" val="1789355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3344F6C-87D4-0F48-B4D5-88D0A603BD97}"/>
              </a:ext>
            </a:extLst>
          </p:cNvPr>
          <p:cNvSpPr txBox="1"/>
          <p:nvPr/>
        </p:nvSpPr>
        <p:spPr>
          <a:xfrm>
            <a:off x="355196" y="1891230"/>
            <a:ext cx="5445103" cy="3979585"/>
          </a:xfrm>
          <a:prstGeom prst="rect">
            <a:avLst/>
          </a:prstGeom>
        </p:spPr>
        <p:txBody>
          <a:bodyPr vert="horz" lIns="91440" tIns="45720" rIns="91440" bIns="45720" rtlCol="0" anchor="ctr">
            <a:noAutofit/>
          </a:bodyPr>
          <a:lstStyle/>
          <a:p>
            <a:pPr>
              <a:lnSpc>
                <a:spcPct val="90000"/>
              </a:lnSpc>
              <a:spcAft>
                <a:spcPts val="600"/>
              </a:spcAft>
            </a:pPr>
            <a:r>
              <a:rPr lang="en-US" sz="2400" b="1" dirty="0"/>
              <a:t>What the law says about sexual activity when there is </a:t>
            </a:r>
            <a:r>
              <a:rPr lang="en-US" sz="2400" b="1" u="sng" dirty="0"/>
              <a:t>not </a:t>
            </a:r>
            <a:r>
              <a:rPr lang="en-US" sz="2400" b="1" dirty="0"/>
              <a:t>consent:</a:t>
            </a:r>
          </a:p>
          <a:p>
            <a:pPr indent="-228600">
              <a:lnSpc>
                <a:spcPct val="90000"/>
              </a:lnSpc>
              <a:spcAft>
                <a:spcPts val="600"/>
              </a:spcAft>
              <a:buFont typeface="Arial" panose="020B0604020202020204" pitchFamily="34" charset="0"/>
              <a:buChar char="•"/>
            </a:pPr>
            <a:endParaRPr lang="en-US" sz="2400" b="1" dirty="0">
              <a:effectLst/>
            </a:endParaRPr>
          </a:p>
          <a:p>
            <a:pPr>
              <a:lnSpc>
                <a:spcPct val="90000"/>
              </a:lnSpc>
              <a:spcAft>
                <a:spcPts val="600"/>
              </a:spcAft>
            </a:pPr>
            <a:r>
              <a:rPr lang="en-US" sz="2400" dirty="0">
                <a:effectLst/>
              </a:rPr>
              <a:t>There are laws that protect us from harmful sexual behaviour, abuse and exploitation. An important law is the Sexual Offences (Scotland) Act 2009. The law protects us all against these things:</a:t>
            </a:r>
            <a:endParaRPr lang="en-US" sz="2400" dirty="0"/>
          </a:p>
          <a:p>
            <a:pPr marL="457200" indent="-228600">
              <a:lnSpc>
                <a:spcPct val="90000"/>
              </a:lnSpc>
              <a:spcAft>
                <a:spcPts val="600"/>
              </a:spcAft>
              <a:buFont typeface="Arial" panose="020B0604020202020204" pitchFamily="34" charset="0"/>
              <a:buChar char="•"/>
            </a:pPr>
            <a:r>
              <a:rPr lang="en-US" sz="2400" b="1" dirty="0">
                <a:effectLst/>
              </a:rPr>
              <a:t>Rape is the forced penetration </a:t>
            </a:r>
            <a:r>
              <a:rPr lang="en-US" sz="2400" dirty="0">
                <a:effectLst/>
              </a:rPr>
              <a:t>of a person’s vagina, anus or mouth with the penis.</a:t>
            </a:r>
            <a:endParaRPr lang="en-US" sz="2400" dirty="0"/>
          </a:p>
          <a:p>
            <a:pPr marL="457200" indent="-228600">
              <a:lnSpc>
                <a:spcPct val="90000"/>
              </a:lnSpc>
              <a:spcAft>
                <a:spcPts val="600"/>
              </a:spcAft>
              <a:buFont typeface="Arial" panose="020B0604020202020204" pitchFamily="34" charset="0"/>
              <a:buChar char="•"/>
            </a:pPr>
            <a:r>
              <a:rPr lang="en-US" sz="2400" b="1" dirty="0">
                <a:effectLst/>
              </a:rPr>
              <a:t>Sexual assault </a:t>
            </a:r>
            <a:r>
              <a:rPr lang="en-US" sz="2400" dirty="0">
                <a:effectLst/>
              </a:rPr>
              <a:t>might also mean penetration of a person’s vagina, anus or mouth with an object, or other sexual touching without consent.</a:t>
            </a:r>
          </a:p>
          <a:p>
            <a:pPr indent="-228600">
              <a:lnSpc>
                <a:spcPct val="90000"/>
              </a:lnSpc>
              <a:spcAft>
                <a:spcPts val="600"/>
              </a:spcAft>
              <a:buFont typeface="Arial" panose="020B0604020202020204" pitchFamily="34" charset="0"/>
              <a:buChar char="•"/>
            </a:pPr>
            <a:endParaRPr lang="en-US" sz="2400" b="1" dirty="0"/>
          </a:p>
        </p:txBody>
      </p:sp>
      <p:sp>
        <p:nvSpPr>
          <p:cNvPr id="19" name="Rectangle 1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cow&#10;&#10;Description automatically generated">
            <a:extLst>
              <a:ext uri="{FF2B5EF4-FFF2-40B4-BE49-F238E27FC236}">
                <a16:creationId xmlns:a16="http://schemas.microsoft.com/office/drawing/2014/main" id="{E0BD05B7-59E4-4AE4-8C76-62B5ACE299F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591" r="2790" b="-3"/>
          <a:stretch/>
        </p:blipFill>
        <p:spPr>
          <a:xfrm>
            <a:off x="5977788" y="799352"/>
            <a:ext cx="5425410" cy="5259296"/>
          </a:xfrm>
          <a:prstGeom prst="rect">
            <a:avLst/>
          </a:prstGeom>
        </p:spPr>
      </p:pic>
    </p:spTree>
    <p:extLst>
      <p:ext uri="{BB962C8B-B14F-4D97-AF65-F5344CB8AC3E}">
        <p14:creationId xmlns:p14="http://schemas.microsoft.com/office/powerpoint/2010/main" val="2330933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3344F6C-87D4-0F48-B4D5-88D0A603BD97}"/>
              </a:ext>
            </a:extLst>
          </p:cNvPr>
          <p:cNvSpPr txBox="1"/>
          <p:nvPr/>
        </p:nvSpPr>
        <p:spPr>
          <a:xfrm>
            <a:off x="391747" y="2270797"/>
            <a:ext cx="5445103" cy="3979585"/>
          </a:xfrm>
          <a:prstGeom prst="rect">
            <a:avLst/>
          </a:prstGeom>
        </p:spPr>
        <p:txBody>
          <a:bodyPr vert="horz" lIns="91440" tIns="45720" rIns="91440" bIns="45720" rtlCol="0" anchor="ctr">
            <a:noAutofit/>
          </a:bodyPr>
          <a:lstStyle/>
          <a:p>
            <a:pPr>
              <a:lnSpc>
                <a:spcPct val="90000"/>
              </a:lnSpc>
              <a:spcAft>
                <a:spcPts val="600"/>
              </a:spcAft>
            </a:pPr>
            <a:r>
              <a:rPr lang="en-US" sz="2400" b="1" dirty="0"/>
              <a:t>What the law says about sexual activity when there is </a:t>
            </a:r>
            <a:r>
              <a:rPr lang="en-US" sz="2400" b="1" u="sng" dirty="0"/>
              <a:t>not </a:t>
            </a:r>
            <a:r>
              <a:rPr lang="en-US" sz="2400" b="1" dirty="0"/>
              <a:t>consent:</a:t>
            </a:r>
          </a:p>
          <a:p>
            <a:pPr>
              <a:lnSpc>
                <a:spcPct val="90000"/>
              </a:lnSpc>
              <a:spcAft>
                <a:spcPts val="600"/>
              </a:spcAft>
            </a:pPr>
            <a:r>
              <a:rPr lang="en-US" sz="2400" b="1" dirty="0">
                <a:effectLst/>
              </a:rPr>
              <a:t>It also protects us against these things:</a:t>
            </a:r>
          </a:p>
          <a:p>
            <a:pPr>
              <a:lnSpc>
                <a:spcPct val="90000"/>
              </a:lnSpc>
              <a:spcAft>
                <a:spcPts val="600"/>
              </a:spcAft>
            </a:pPr>
            <a:endParaRPr lang="en-US" sz="2400" b="1" dirty="0">
              <a:effectLst/>
            </a:endParaRPr>
          </a:p>
          <a:p>
            <a:pPr>
              <a:lnSpc>
                <a:spcPct val="90000"/>
              </a:lnSpc>
              <a:spcAft>
                <a:spcPts val="600"/>
              </a:spcAft>
            </a:pPr>
            <a:r>
              <a:rPr lang="en-US" sz="2400" b="1" dirty="0">
                <a:ea typeface="Calibri" panose="020F0502020204030204" pitchFamily="34" charset="0"/>
                <a:cs typeface="Calibri" panose="020F0502020204030204" pitchFamily="34" charset="0"/>
              </a:rPr>
              <a:t>3. </a:t>
            </a:r>
            <a:r>
              <a:rPr lang="en-GB" sz="2400" b="1" dirty="0">
                <a:effectLst/>
                <a:ea typeface="Calibri" panose="020F0502020204030204" pitchFamily="34" charset="0"/>
                <a:cs typeface="Calibri" panose="020F0502020204030204" pitchFamily="34" charset="0"/>
              </a:rPr>
              <a:t>Coercing a person in to being present during a sexual activity </a:t>
            </a:r>
            <a:r>
              <a:rPr lang="en-GB" sz="2400" dirty="0">
                <a:effectLst/>
                <a:ea typeface="Calibri" panose="020F0502020204030204" pitchFamily="34" charset="0"/>
                <a:cs typeface="Calibri" panose="020F0502020204030204" pitchFamily="34" charset="0"/>
              </a:rPr>
              <a:t>might mean pressuring someone to be present when sexual activity is taking place with other people.</a:t>
            </a:r>
            <a:endParaRPr lang="en-GB" sz="2400" dirty="0">
              <a:ea typeface="Calibri" panose="020F0502020204030204" pitchFamily="34" charset="0"/>
              <a:cs typeface="Arial" panose="020B0604020202020204" pitchFamily="34" charset="0"/>
            </a:endParaRPr>
          </a:p>
          <a:p>
            <a:pPr>
              <a:lnSpc>
                <a:spcPct val="90000"/>
              </a:lnSpc>
              <a:spcAft>
                <a:spcPts val="600"/>
              </a:spcAft>
            </a:pPr>
            <a:r>
              <a:rPr lang="en-GB" sz="2400" b="1" dirty="0">
                <a:effectLst/>
                <a:ea typeface="Calibri" panose="020F0502020204030204" pitchFamily="34" charset="0"/>
                <a:cs typeface="Arial" panose="020B0604020202020204" pitchFamily="34" charset="0"/>
              </a:rPr>
              <a:t>4. </a:t>
            </a:r>
            <a:r>
              <a:rPr lang="en-GB" sz="2400" b="1" dirty="0">
                <a:effectLst/>
                <a:ea typeface="Calibri" panose="020F0502020204030204" pitchFamily="34" charset="0"/>
                <a:cs typeface="Calibri" panose="020F0502020204030204" pitchFamily="34" charset="0"/>
              </a:rPr>
              <a:t>Coercing a person into looking at a sexual image</a:t>
            </a:r>
            <a:r>
              <a:rPr lang="en-GB" sz="2400" dirty="0">
                <a:effectLst/>
                <a:ea typeface="Calibri" panose="020F0502020204030204" pitchFamily="34" charset="0"/>
                <a:cs typeface="Calibri" panose="020F0502020204030204" pitchFamily="34" charset="0"/>
              </a:rPr>
              <a:t> could be making them look at a nude or making them look at porn on a phone.</a:t>
            </a:r>
          </a:p>
          <a:p>
            <a:pPr>
              <a:lnSpc>
                <a:spcPct val="90000"/>
              </a:lnSpc>
              <a:spcAft>
                <a:spcPts val="600"/>
              </a:spcAft>
            </a:pPr>
            <a:r>
              <a:rPr lang="en-GB" sz="2400" b="1" dirty="0">
                <a:ea typeface="Calibri" panose="020F0502020204030204" pitchFamily="34" charset="0"/>
                <a:cs typeface="Calibri" panose="020F0502020204030204" pitchFamily="34" charset="0"/>
              </a:rPr>
              <a:t>5. </a:t>
            </a:r>
            <a:r>
              <a:rPr lang="en-GB" sz="2400" b="1" dirty="0">
                <a:effectLst/>
                <a:ea typeface="Calibri" panose="020F0502020204030204" pitchFamily="34" charset="0"/>
                <a:cs typeface="Calibri" panose="020F0502020204030204" pitchFamily="34" charset="0"/>
              </a:rPr>
              <a:t>Communicating indecently</a:t>
            </a:r>
            <a:r>
              <a:rPr lang="en-GB" sz="2400" dirty="0">
                <a:effectLst/>
                <a:ea typeface="Calibri" panose="020F0502020204030204" pitchFamily="34" charset="0"/>
                <a:cs typeface="Calibri" panose="020F0502020204030204" pitchFamily="34" charset="0"/>
              </a:rPr>
              <a:t> might mean sending nudes/photos of your private parts.</a:t>
            </a:r>
            <a:endParaRPr lang="en-GB" sz="2400" dirty="0">
              <a:effectLst/>
              <a:ea typeface="Calibri" panose="020F0502020204030204" pitchFamily="34" charset="0"/>
              <a:cs typeface="Arial" panose="020B0604020202020204" pitchFamily="34" charset="0"/>
            </a:endParaRPr>
          </a:p>
          <a:p>
            <a:pPr marL="1600200" lvl="3" indent="-228600">
              <a:lnSpc>
                <a:spcPct val="107000"/>
              </a:lnSpc>
              <a:spcAft>
                <a:spcPts val="800"/>
              </a:spcAft>
              <a:buFont typeface="+mj-lt"/>
              <a:buAutoNum type="arabicPeriod"/>
            </a:pPr>
            <a:endParaRPr lang="en-GB" sz="2400" dirty="0">
              <a:effectLst/>
              <a:ea typeface="Calibri" panose="020F0502020204030204" pitchFamily="34" charset="0"/>
              <a:cs typeface="Arial" panose="020B0604020202020204" pitchFamily="34" charset="0"/>
            </a:endParaRPr>
          </a:p>
          <a:p>
            <a:pPr>
              <a:lnSpc>
                <a:spcPct val="90000"/>
              </a:lnSpc>
              <a:spcAft>
                <a:spcPts val="600"/>
              </a:spcAft>
            </a:pPr>
            <a:endParaRPr lang="en-US" sz="2400" b="1" dirty="0">
              <a:effectLst/>
            </a:endParaRPr>
          </a:p>
          <a:p>
            <a:pPr indent="-228600">
              <a:lnSpc>
                <a:spcPct val="90000"/>
              </a:lnSpc>
              <a:spcAft>
                <a:spcPts val="600"/>
              </a:spcAft>
              <a:buFont typeface="Arial" panose="020B0604020202020204" pitchFamily="34" charset="0"/>
              <a:buChar char="•"/>
            </a:pPr>
            <a:endParaRPr lang="en-US" sz="2400" b="1" dirty="0"/>
          </a:p>
        </p:txBody>
      </p:sp>
      <p:sp>
        <p:nvSpPr>
          <p:cNvPr id="19" name="Rectangle 1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cow&#10;&#10;Description automatically generated">
            <a:extLst>
              <a:ext uri="{FF2B5EF4-FFF2-40B4-BE49-F238E27FC236}">
                <a16:creationId xmlns:a16="http://schemas.microsoft.com/office/drawing/2014/main" id="{E0BD05B7-59E4-4AE4-8C76-62B5ACE299F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591" r="2790" b="-3"/>
          <a:stretch/>
        </p:blipFill>
        <p:spPr>
          <a:xfrm>
            <a:off x="5977788" y="799352"/>
            <a:ext cx="5425410" cy="5259296"/>
          </a:xfrm>
          <a:prstGeom prst="rect">
            <a:avLst/>
          </a:prstGeom>
        </p:spPr>
      </p:pic>
    </p:spTree>
    <p:extLst>
      <p:ext uri="{BB962C8B-B14F-4D97-AF65-F5344CB8AC3E}">
        <p14:creationId xmlns:p14="http://schemas.microsoft.com/office/powerpoint/2010/main" val="20878947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3344F6C-87D4-0F48-B4D5-88D0A603BD97}"/>
              </a:ext>
            </a:extLst>
          </p:cNvPr>
          <p:cNvSpPr txBox="1"/>
          <p:nvPr/>
        </p:nvSpPr>
        <p:spPr>
          <a:xfrm>
            <a:off x="469219" y="1747718"/>
            <a:ext cx="5445103" cy="3979585"/>
          </a:xfrm>
          <a:prstGeom prst="rect">
            <a:avLst/>
          </a:prstGeom>
        </p:spPr>
        <p:txBody>
          <a:bodyPr vert="horz" lIns="91440" tIns="45720" rIns="91440" bIns="45720" rtlCol="0" anchor="ctr">
            <a:noAutofit/>
          </a:bodyPr>
          <a:lstStyle/>
          <a:p>
            <a:pPr>
              <a:lnSpc>
                <a:spcPct val="90000"/>
              </a:lnSpc>
              <a:spcAft>
                <a:spcPts val="600"/>
              </a:spcAft>
            </a:pPr>
            <a:r>
              <a:rPr lang="en-US" sz="2400" b="1" dirty="0"/>
              <a:t>What the law says about sexual activity when there is </a:t>
            </a:r>
            <a:r>
              <a:rPr lang="en-US" sz="2400" b="1" u="sng" dirty="0"/>
              <a:t>not </a:t>
            </a:r>
            <a:r>
              <a:rPr lang="en-US" sz="2400" b="1" dirty="0"/>
              <a:t>consent:</a:t>
            </a:r>
          </a:p>
          <a:p>
            <a:pPr>
              <a:lnSpc>
                <a:spcPct val="90000"/>
              </a:lnSpc>
              <a:spcAft>
                <a:spcPts val="600"/>
              </a:spcAft>
            </a:pPr>
            <a:r>
              <a:rPr lang="en-US" sz="2400" b="1" dirty="0">
                <a:effectLst/>
              </a:rPr>
              <a:t>It also protects us against these things:</a:t>
            </a:r>
          </a:p>
          <a:p>
            <a:pPr>
              <a:lnSpc>
                <a:spcPct val="90000"/>
              </a:lnSpc>
              <a:spcAft>
                <a:spcPts val="600"/>
              </a:spcAft>
            </a:pPr>
            <a:endParaRPr lang="en-US" sz="2400" b="1" dirty="0">
              <a:effectLst/>
            </a:endParaRPr>
          </a:p>
          <a:p>
            <a:pPr>
              <a:lnSpc>
                <a:spcPct val="90000"/>
              </a:lnSpc>
              <a:spcAft>
                <a:spcPts val="600"/>
              </a:spcAft>
            </a:pPr>
            <a:r>
              <a:rPr lang="en-GB" sz="2400" b="1" dirty="0">
                <a:effectLst/>
                <a:ea typeface="Calibri" panose="020F0502020204030204" pitchFamily="34" charset="0"/>
                <a:cs typeface="Calibri" panose="020F0502020204030204" pitchFamily="34" charset="0"/>
              </a:rPr>
              <a:t>6. Sexual exposure</a:t>
            </a:r>
            <a:r>
              <a:rPr lang="en-GB" sz="2400" dirty="0">
                <a:effectLst/>
                <a:ea typeface="Calibri" panose="020F0502020204030204" pitchFamily="34" charset="0"/>
                <a:cs typeface="Calibri" panose="020F0502020204030204" pitchFamily="34" charset="0"/>
              </a:rPr>
              <a:t> might mean showing someone your sexual body parts.</a:t>
            </a:r>
            <a:endParaRPr lang="en-GB" sz="2400" dirty="0">
              <a:ea typeface="Calibri" panose="020F0502020204030204" pitchFamily="34" charset="0"/>
              <a:cs typeface="Arial" panose="020B0604020202020204" pitchFamily="34" charset="0"/>
            </a:endParaRPr>
          </a:p>
          <a:p>
            <a:pPr>
              <a:lnSpc>
                <a:spcPct val="90000"/>
              </a:lnSpc>
              <a:spcAft>
                <a:spcPts val="600"/>
              </a:spcAft>
            </a:pPr>
            <a:r>
              <a:rPr lang="en-GB" sz="2400" b="1" dirty="0">
                <a:effectLst/>
                <a:ea typeface="Calibri" panose="020F0502020204030204" pitchFamily="34" charset="0"/>
                <a:cs typeface="Calibri" panose="020F0502020204030204" pitchFamily="34" charset="0"/>
              </a:rPr>
              <a:t>7. Voyeurism</a:t>
            </a:r>
            <a:r>
              <a:rPr lang="en-GB" sz="2400" dirty="0">
                <a:effectLst/>
                <a:ea typeface="Calibri" panose="020F0502020204030204" pitchFamily="34" charset="0"/>
                <a:cs typeface="Calibri" panose="020F0502020204030204" pitchFamily="34" charset="0"/>
              </a:rPr>
              <a:t> might mean looking at someone in a changing room or cubicle. It also includes ‘up-skirting’ which is an offence.</a:t>
            </a:r>
            <a:endParaRPr lang="en-GB" sz="2400" dirty="0">
              <a:ea typeface="Calibri" panose="020F0502020204030204" pitchFamily="34" charset="0"/>
              <a:cs typeface="Arial" panose="020B0604020202020204" pitchFamily="34" charset="0"/>
            </a:endParaRPr>
          </a:p>
          <a:p>
            <a:pPr>
              <a:lnSpc>
                <a:spcPct val="90000"/>
              </a:lnSpc>
              <a:spcAft>
                <a:spcPts val="600"/>
              </a:spcAft>
            </a:pPr>
            <a:r>
              <a:rPr lang="en-GB" sz="2400" b="1" dirty="0">
                <a:effectLst/>
                <a:ea typeface="Calibri" panose="020F0502020204030204" pitchFamily="34" charset="0"/>
                <a:cs typeface="Calibri" panose="020F0502020204030204" pitchFamily="34" charset="0"/>
              </a:rPr>
              <a:t>8. Administering a substance for sexual purposes</a:t>
            </a:r>
            <a:r>
              <a:rPr lang="en-GB" sz="2400" dirty="0">
                <a:effectLst/>
                <a:ea typeface="Calibri" panose="020F0502020204030204" pitchFamily="34" charset="0"/>
                <a:cs typeface="Calibri" panose="020F0502020204030204" pitchFamily="34" charset="0"/>
              </a:rPr>
              <a:t> might mean spiking someone’s drink. </a:t>
            </a:r>
            <a:endParaRPr lang="en-GB" sz="2400" dirty="0">
              <a:effectLst/>
              <a:ea typeface="Calibri" panose="020F0502020204030204" pitchFamily="34" charset="0"/>
              <a:cs typeface="Arial" panose="020B0604020202020204" pitchFamily="34" charset="0"/>
            </a:endParaRPr>
          </a:p>
          <a:p>
            <a:pPr>
              <a:lnSpc>
                <a:spcPct val="90000"/>
              </a:lnSpc>
              <a:spcAft>
                <a:spcPts val="600"/>
              </a:spcAft>
            </a:pPr>
            <a:endParaRPr lang="en-GB" sz="2400" dirty="0">
              <a:effectLst/>
              <a:ea typeface="Calibri" panose="020F0502020204030204" pitchFamily="34" charset="0"/>
              <a:cs typeface="Arial" panose="020B0604020202020204" pitchFamily="34" charset="0"/>
            </a:endParaRPr>
          </a:p>
          <a:p>
            <a:pPr>
              <a:lnSpc>
                <a:spcPct val="90000"/>
              </a:lnSpc>
              <a:spcAft>
                <a:spcPts val="600"/>
              </a:spcAft>
            </a:pPr>
            <a:endParaRPr lang="en-US" sz="2400" b="1" dirty="0">
              <a:effectLst/>
            </a:endParaRPr>
          </a:p>
          <a:p>
            <a:pPr indent="-228600">
              <a:lnSpc>
                <a:spcPct val="90000"/>
              </a:lnSpc>
              <a:spcAft>
                <a:spcPts val="600"/>
              </a:spcAft>
              <a:buFont typeface="Arial" panose="020B0604020202020204" pitchFamily="34" charset="0"/>
              <a:buChar char="•"/>
            </a:pPr>
            <a:endParaRPr lang="en-US" sz="2400" b="1" dirty="0"/>
          </a:p>
        </p:txBody>
      </p:sp>
      <p:sp>
        <p:nvSpPr>
          <p:cNvPr id="19" name="Rectangle 1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cow&#10;&#10;Description automatically generated">
            <a:extLst>
              <a:ext uri="{FF2B5EF4-FFF2-40B4-BE49-F238E27FC236}">
                <a16:creationId xmlns:a16="http://schemas.microsoft.com/office/drawing/2014/main" id="{E0BD05B7-59E4-4AE4-8C76-62B5ACE299F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591" r="2790" b="-3"/>
          <a:stretch/>
        </p:blipFill>
        <p:spPr>
          <a:xfrm>
            <a:off x="5977788" y="799352"/>
            <a:ext cx="5425410" cy="5259296"/>
          </a:xfrm>
          <a:prstGeom prst="rect">
            <a:avLst/>
          </a:prstGeom>
        </p:spPr>
      </p:pic>
    </p:spTree>
    <p:extLst>
      <p:ext uri="{BB962C8B-B14F-4D97-AF65-F5344CB8AC3E}">
        <p14:creationId xmlns:p14="http://schemas.microsoft.com/office/powerpoint/2010/main" val="40280838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7FF12BD-A810-40DA-81FF-A0776C4F0988}"/>
              </a:ext>
            </a:extLst>
          </p:cNvPr>
          <p:cNvSpPr>
            <a:spLocks noGrp="1"/>
          </p:cNvSpPr>
          <p:nvPr>
            <p:ph idx="1"/>
          </p:nvPr>
        </p:nvSpPr>
        <p:spPr>
          <a:xfrm>
            <a:off x="645066" y="1373713"/>
            <a:ext cx="4282984" cy="3511943"/>
          </a:xfrm>
        </p:spPr>
        <p:txBody>
          <a:bodyPr anchor="ctr">
            <a:normAutofit/>
          </a:bodyPr>
          <a:lstStyle/>
          <a:p>
            <a:pPr marL="0" indent="0">
              <a:buNone/>
            </a:pPr>
            <a:r>
              <a:rPr lang="en-GB" sz="2400" b="1" dirty="0"/>
              <a:t>No consent = No Fairy Tale</a:t>
            </a:r>
            <a:r>
              <a:rPr lang="en-GB" sz="2400" dirty="0"/>
              <a:t> </a:t>
            </a:r>
            <a:r>
              <a:rPr lang="en-GB" sz="2400" u="sng" dirty="0">
                <a:hlinkClick r:id="rId2"/>
              </a:rPr>
              <a:t>https://youtu.be/QJTqpydWFNA</a:t>
            </a:r>
            <a:endParaRPr lang="en-GB" sz="2400" dirty="0"/>
          </a:p>
        </p:txBody>
      </p:sp>
      <p:sp>
        <p:nvSpPr>
          <p:cNvPr id="23" name="Rectangle 22">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3B66845-D3A3-44B2-8CB4-F2F4BA271B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35959" y="650494"/>
            <a:ext cx="5531576" cy="5324142"/>
          </a:xfrm>
          <a:prstGeom prst="rect">
            <a:avLst/>
          </a:prstGeom>
        </p:spPr>
      </p:pic>
      <p:sp>
        <p:nvSpPr>
          <p:cNvPr id="4" name="Footer Placeholder 3">
            <a:extLst>
              <a:ext uri="{FF2B5EF4-FFF2-40B4-BE49-F238E27FC236}">
                <a16:creationId xmlns:a16="http://schemas.microsoft.com/office/drawing/2014/main" id="{6C3672F8-CBCA-4AFF-9302-53B12245D203}"/>
              </a:ext>
            </a:extLst>
          </p:cNvPr>
          <p:cNvSpPr>
            <a:spLocks noGrp="1"/>
          </p:cNvSpPr>
          <p:nvPr>
            <p:ph type="ftr" sz="quarter" idx="11"/>
          </p:nvPr>
        </p:nvSpPr>
        <p:spPr>
          <a:xfrm>
            <a:off x="4038600" y="6492240"/>
            <a:ext cx="4114800" cy="365125"/>
          </a:xfrm>
        </p:spPr>
        <p:txBody>
          <a:bodyPr>
            <a:normAutofit/>
          </a:bodyPr>
          <a:lstStyle/>
          <a:p>
            <a:pPr>
              <a:spcAft>
                <a:spcPts val="600"/>
              </a:spcAft>
            </a:pPr>
            <a:r>
              <a:rPr lang="en-US"/>
              <a:t>rshp.scot</a:t>
            </a:r>
          </a:p>
        </p:txBody>
      </p:sp>
    </p:spTree>
    <p:extLst>
      <p:ext uri="{BB962C8B-B14F-4D97-AF65-F5344CB8AC3E}">
        <p14:creationId xmlns:p14="http://schemas.microsoft.com/office/powerpoint/2010/main" val="2751898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BE55C85D-4DF6-EA4F-88B2-C2DB8B8ABDE0}"/>
              </a:ext>
            </a:extLst>
          </p:cNvPr>
          <p:cNvSpPr txBox="1">
            <a:spLocks/>
          </p:cNvSpPr>
          <p:nvPr/>
        </p:nvSpPr>
        <p:spPr>
          <a:xfrm>
            <a:off x="556323" y="788669"/>
            <a:ext cx="4361917" cy="575024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buNone/>
            </a:pPr>
            <a:r>
              <a:rPr lang="en-US" sz="2400" b="1" dirty="0"/>
              <a:t>Consent means</a:t>
            </a:r>
          </a:p>
          <a:p>
            <a:pPr lvl="0"/>
            <a:r>
              <a:rPr lang="en-GB" sz="2400" dirty="0"/>
              <a:t>Asking someone if you can do something or if they want something.</a:t>
            </a:r>
          </a:p>
          <a:p>
            <a:pPr lvl="0"/>
            <a:r>
              <a:rPr lang="en-GB" sz="2400" dirty="0"/>
              <a:t>If they say yes, they give consent.</a:t>
            </a:r>
          </a:p>
          <a:p>
            <a:pPr lvl="0"/>
            <a:r>
              <a:rPr lang="en-GB" sz="2400" dirty="0"/>
              <a:t>If they say no, they do not give consent.</a:t>
            </a:r>
          </a:p>
          <a:p>
            <a:pPr lvl="0"/>
            <a:r>
              <a:rPr lang="en-GB" sz="2400" dirty="0"/>
              <a:t>If they don’t say anything, or they aren’t sure or aren’t clear, they do not give consent.  </a:t>
            </a:r>
          </a:p>
          <a:p>
            <a:pPr lvl="0"/>
            <a:r>
              <a:rPr lang="en-GB" sz="2400" dirty="0"/>
              <a:t>If they give </a:t>
            </a:r>
            <a:r>
              <a:rPr lang="en-GB" sz="2400"/>
              <a:t>consent once, </a:t>
            </a:r>
            <a:r>
              <a:rPr lang="en-GB" sz="2400" dirty="0"/>
              <a:t>you still have to ask the next time.</a:t>
            </a:r>
          </a:p>
          <a:p>
            <a:pPr marL="0" indent="0">
              <a:lnSpc>
                <a:spcPct val="100000"/>
              </a:lnSpc>
              <a:spcBef>
                <a:spcPts val="0"/>
              </a:spcBef>
              <a:buNone/>
            </a:pPr>
            <a:endParaRPr lang="en-US" sz="2400" b="1" dirty="0"/>
          </a:p>
        </p:txBody>
      </p:sp>
      <p:pic>
        <p:nvPicPr>
          <p:cNvPr id="7" name="Picture 6" descr="A football player posing for the camera&#10;&#10;Description automatically generated">
            <a:extLst>
              <a:ext uri="{FF2B5EF4-FFF2-40B4-BE49-F238E27FC236}">
                <a16:creationId xmlns:a16="http://schemas.microsoft.com/office/drawing/2014/main" id="{57E2371D-49EB-46BA-8306-98B7B275047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120640" y="1104244"/>
            <a:ext cx="6782896" cy="4649512"/>
          </a:xfrm>
          <a:prstGeom prst="rect">
            <a:avLst/>
          </a:prstGeom>
        </p:spPr>
      </p:pic>
      <p:sp>
        <p:nvSpPr>
          <p:cNvPr id="4" name="Footer Placeholder 3"/>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defRPr/>
            </a:pPr>
            <a:r>
              <a:rPr lang="en-US" kern="1200">
                <a:solidFill>
                  <a:prstClr val="black">
                    <a:tint val="75000"/>
                  </a:prstClr>
                </a:solidFill>
                <a:latin typeface="Calibri" panose="020F0502020204030204"/>
                <a:ea typeface="+mn-ea"/>
                <a:cs typeface="+mn-cs"/>
              </a:rPr>
              <a:t>rshp.scot</a:t>
            </a:r>
          </a:p>
        </p:txBody>
      </p:sp>
    </p:spTree>
    <p:extLst>
      <p:ext uri="{BB962C8B-B14F-4D97-AF65-F5344CB8AC3E}">
        <p14:creationId xmlns:p14="http://schemas.microsoft.com/office/powerpoint/2010/main" val="16678637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A white text on a black background&#10;&#10;Description automatically generated">
            <a:extLst>
              <a:ext uri="{FF2B5EF4-FFF2-40B4-BE49-F238E27FC236}">
                <a16:creationId xmlns:a16="http://schemas.microsoft.com/office/drawing/2014/main" id="{2BF2A896-7522-4EE8-4BF5-CD84E6186E83}"/>
              </a:ext>
            </a:extLst>
          </p:cNvPr>
          <p:cNvPicPr>
            <a:picLocks noChangeAspect="1"/>
          </p:cNvPicPr>
          <p:nvPr/>
        </p:nvPicPr>
        <p:blipFill>
          <a:blip r:embed="rId2"/>
          <a:stretch>
            <a:fillRect/>
          </a:stretch>
        </p:blipFill>
        <p:spPr>
          <a:xfrm>
            <a:off x="1021811" y="398049"/>
            <a:ext cx="9932675" cy="4693187"/>
          </a:xfrm>
          <a:prstGeom prst="rect">
            <a:avLst/>
          </a:prstGeom>
        </p:spPr>
      </p:pic>
      <p:sp>
        <p:nvSpPr>
          <p:cNvPr id="4" name="Footer Placeholder 3">
            <a:extLst>
              <a:ext uri="{FF2B5EF4-FFF2-40B4-BE49-F238E27FC236}">
                <a16:creationId xmlns:a16="http://schemas.microsoft.com/office/drawing/2014/main" id="{6C3672F8-CBCA-4AFF-9302-53B12245D203}"/>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rshp.scot</a:t>
            </a:r>
          </a:p>
        </p:txBody>
      </p:sp>
      <p:sp>
        <p:nvSpPr>
          <p:cNvPr id="10" name="TextBox 9">
            <a:extLst>
              <a:ext uri="{FF2B5EF4-FFF2-40B4-BE49-F238E27FC236}">
                <a16:creationId xmlns:a16="http://schemas.microsoft.com/office/drawing/2014/main" id="{D77415BE-5C1C-62AF-F314-A499D934FC34}"/>
              </a:ext>
            </a:extLst>
          </p:cNvPr>
          <p:cNvSpPr txBox="1"/>
          <p:nvPr/>
        </p:nvSpPr>
        <p:spPr>
          <a:xfrm>
            <a:off x="3048000" y="3248816"/>
            <a:ext cx="6096000" cy="369332"/>
          </a:xfrm>
          <a:prstGeom prst="rect">
            <a:avLst/>
          </a:prstGeom>
          <a:noFill/>
        </p:spPr>
        <p:txBody>
          <a:bodyPr wrap="square">
            <a:spAutoFit/>
          </a:bodyPr>
          <a:lstStyle/>
          <a:p>
            <a:endParaRPr lang="en-GB" dirty="0"/>
          </a:p>
        </p:txBody>
      </p:sp>
      <p:sp>
        <p:nvSpPr>
          <p:cNvPr id="12" name="TextBox 11">
            <a:extLst>
              <a:ext uri="{FF2B5EF4-FFF2-40B4-BE49-F238E27FC236}">
                <a16:creationId xmlns:a16="http://schemas.microsoft.com/office/drawing/2014/main" id="{93CE8CEF-A67A-C143-3139-539D402A564E}"/>
              </a:ext>
            </a:extLst>
          </p:cNvPr>
          <p:cNvSpPr txBox="1"/>
          <p:nvPr/>
        </p:nvSpPr>
        <p:spPr>
          <a:xfrm>
            <a:off x="2937510" y="4928709"/>
            <a:ext cx="8784032" cy="769441"/>
          </a:xfrm>
          <a:prstGeom prst="rect">
            <a:avLst/>
          </a:prstGeom>
          <a:noFill/>
        </p:spPr>
        <p:txBody>
          <a:bodyPr wrap="square">
            <a:spAutoFit/>
          </a:bodyPr>
          <a:lstStyle/>
          <a:p>
            <a:r>
              <a:rPr lang="en-GB" sz="4400" b="1" dirty="0">
                <a:hlinkClick r:id="rId3"/>
              </a:rPr>
              <a:t>https://awkwardmoments.co.uk</a:t>
            </a:r>
            <a:r>
              <a:rPr lang="en-GB" sz="4400" b="1" dirty="0"/>
              <a:t> </a:t>
            </a:r>
          </a:p>
        </p:txBody>
      </p:sp>
    </p:spTree>
    <p:extLst>
      <p:ext uri="{BB962C8B-B14F-4D97-AF65-F5344CB8AC3E}">
        <p14:creationId xmlns:p14="http://schemas.microsoft.com/office/powerpoint/2010/main" val="13798618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1BD9E20-4B5A-4B6D-9E6B-F98E998A57DB}"/>
              </a:ext>
            </a:extLst>
          </p:cNvPr>
          <p:cNvSpPr>
            <a:spLocks noGrp="1"/>
          </p:cNvSpPr>
          <p:nvPr>
            <p:ph idx="1"/>
          </p:nvPr>
        </p:nvSpPr>
        <p:spPr>
          <a:xfrm>
            <a:off x="590719" y="2330505"/>
            <a:ext cx="4559425" cy="3979585"/>
          </a:xfrm>
        </p:spPr>
        <p:txBody>
          <a:bodyPr anchor="ctr">
            <a:normAutofit/>
          </a:bodyPr>
          <a:lstStyle/>
          <a:p>
            <a:pPr marL="0" indent="0">
              <a:buNone/>
            </a:pPr>
            <a:r>
              <a:rPr lang="en-GB" sz="2000" dirty="0">
                <a:solidFill>
                  <a:srgbClr val="FF0000"/>
                </a:solidFill>
              </a:rPr>
              <a:t>INSERT LOCAL INFORMATION ABOUT SEXUAL HEALTH OR OTHER CONFIDENTIAL INFORMATION/SUPPORT SERVICES HERE</a:t>
            </a:r>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logo&#10;&#10;Description automatically generated">
            <a:extLst>
              <a:ext uri="{FF2B5EF4-FFF2-40B4-BE49-F238E27FC236}">
                <a16:creationId xmlns:a16="http://schemas.microsoft.com/office/drawing/2014/main" id="{DAC61B2C-6F06-4B5E-88CF-C25EC9A67A7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2"/>
          <a:stretch/>
        </p:blipFill>
        <p:spPr>
          <a:xfrm>
            <a:off x="5977788" y="799352"/>
            <a:ext cx="5425410" cy="5259296"/>
          </a:xfrm>
          <a:prstGeom prst="rect">
            <a:avLst/>
          </a:prstGeom>
        </p:spPr>
      </p:pic>
      <p:sp>
        <p:nvSpPr>
          <p:cNvPr id="4" name="Footer Placeholder 3">
            <a:extLst>
              <a:ext uri="{FF2B5EF4-FFF2-40B4-BE49-F238E27FC236}">
                <a16:creationId xmlns:a16="http://schemas.microsoft.com/office/drawing/2014/main" id="{E2454410-5483-46EE-AE2E-2C32AA9159BF}"/>
              </a:ext>
            </a:extLst>
          </p:cNvPr>
          <p:cNvSpPr>
            <a:spLocks noGrp="1"/>
          </p:cNvSpPr>
          <p:nvPr>
            <p:ph type="ftr" sz="quarter" idx="11"/>
          </p:nvPr>
        </p:nvSpPr>
        <p:spPr>
          <a:xfrm>
            <a:off x="5685810" y="6492240"/>
            <a:ext cx="3050866" cy="365125"/>
          </a:xfrm>
        </p:spPr>
        <p:txBody>
          <a:bodyPr>
            <a:normAutofit/>
          </a:bodyPr>
          <a:lstStyle/>
          <a:p>
            <a:pPr algn="l">
              <a:spcAft>
                <a:spcPts val="600"/>
              </a:spcAft>
            </a:pPr>
            <a:r>
              <a:rPr lang="en-US"/>
              <a:t>rshp.scot</a:t>
            </a:r>
          </a:p>
        </p:txBody>
      </p:sp>
    </p:spTree>
    <p:extLst>
      <p:ext uri="{BB962C8B-B14F-4D97-AF65-F5344CB8AC3E}">
        <p14:creationId xmlns:p14="http://schemas.microsoft.com/office/powerpoint/2010/main" val="28623948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497725C-6431-496A-B11C-691354780D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BE55C85D-4DF6-EA4F-88B2-C2DB8B8ABDE0}"/>
              </a:ext>
            </a:extLst>
          </p:cNvPr>
          <p:cNvSpPr txBox="1">
            <a:spLocks/>
          </p:cNvSpPr>
          <p:nvPr/>
        </p:nvSpPr>
        <p:spPr>
          <a:xfrm>
            <a:off x="1101166" y="2093769"/>
            <a:ext cx="4900144" cy="2736965"/>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spcBef>
                <a:spcPct val="0"/>
              </a:spcBef>
              <a:spcAft>
                <a:spcPts val="600"/>
              </a:spcAft>
              <a:buNone/>
            </a:pPr>
            <a:r>
              <a:rPr lang="en-US" sz="3000" b="1" dirty="0"/>
              <a:t>Cycling through Consent</a:t>
            </a:r>
            <a:endParaRPr lang="en-US" sz="3000" dirty="0"/>
          </a:p>
          <a:p>
            <a:pPr marL="0" lvl="0" indent="0">
              <a:spcBef>
                <a:spcPct val="0"/>
              </a:spcBef>
              <a:spcAft>
                <a:spcPts val="600"/>
              </a:spcAft>
              <a:buNone/>
            </a:pPr>
            <a:r>
              <a:rPr lang="en-US" sz="3000" u="sng" dirty="0">
                <a:hlinkClick r:id="rId2"/>
              </a:rPr>
              <a:t>https://youtu.be/-JwlKjRaUaw</a:t>
            </a:r>
            <a:r>
              <a:rPr lang="en-US" sz="3000" dirty="0"/>
              <a:t> </a:t>
            </a:r>
          </a:p>
          <a:p>
            <a:pPr marL="0" lvl="0" indent="0">
              <a:spcBef>
                <a:spcPct val="0"/>
              </a:spcBef>
              <a:spcAft>
                <a:spcPts val="600"/>
              </a:spcAft>
              <a:buNone/>
            </a:pPr>
            <a:endParaRPr lang="en-US" sz="3000" b="1" kern="1200" dirty="0">
              <a:solidFill>
                <a:schemeClr val="tx1"/>
              </a:solidFill>
              <a:ea typeface="+mj-ea"/>
              <a:cs typeface="+mj-cs"/>
            </a:endParaRPr>
          </a:p>
          <a:p>
            <a:pPr marL="0" lvl="0" indent="0">
              <a:spcBef>
                <a:spcPct val="0"/>
              </a:spcBef>
              <a:spcAft>
                <a:spcPts val="600"/>
              </a:spcAft>
              <a:buNone/>
            </a:pPr>
            <a:endParaRPr lang="en-US" sz="3000" b="1" dirty="0">
              <a:ea typeface="+mj-ea"/>
              <a:cs typeface="+mj-cs"/>
            </a:endParaRPr>
          </a:p>
          <a:p>
            <a:pPr marL="0" lvl="0" indent="0">
              <a:spcBef>
                <a:spcPct val="0"/>
              </a:spcBef>
              <a:spcAft>
                <a:spcPts val="600"/>
              </a:spcAft>
              <a:buNone/>
            </a:pPr>
            <a:r>
              <a:rPr lang="en-US" sz="3000" b="1" kern="1200" dirty="0">
                <a:solidFill>
                  <a:schemeClr val="tx1"/>
                </a:solidFill>
                <a:ea typeface="+mj-ea"/>
                <a:cs typeface="+mj-cs"/>
              </a:rPr>
              <a:t>Consent – cup of tea </a:t>
            </a:r>
          </a:p>
          <a:p>
            <a:pPr marL="0" lvl="0" indent="0">
              <a:spcBef>
                <a:spcPct val="0"/>
              </a:spcBef>
              <a:spcAft>
                <a:spcPts val="600"/>
              </a:spcAft>
              <a:buNone/>
            </a:pPr>
            <a:r>
              <a:rPr lang="en-US" sz="3000" kern="1200" dirty="0">
                <a:solidFill>
                  <a:schemeClr val="tx1"/>
                </a:solidFill>
                <a:ea typeface="+mj-ea"/>
                <a:cs typeface="+mj-cs"/>
                <a:hlinkClick r:id="rId3"/>
              </a:rPr>
              <a:t>https://youtu.be/u7Nii5w2FaI</a:t>
            </a:r>
            <a:r>
              <a:rPr lang="en-US" sz="3000" kern="1200" dirty="0">
                <a:solidFill>
                  <a:schemeClr val="tx1"/>
                </a:solidFill>
                <a:ea typeface="+mj-ea"/>
                <a:cs typeface="+mj-cs"/>
              </a:rPr>
              <a:t> </a:t>
            </a:r>
          </a:p>
          <a:p>
            <a:pPr marL="0" lvl="0" indent="0">
              <a:spcBef>
                <a:spcPct val="0"/>
              </a:spcBef>
              <a:spcAft>
                <a:spcPts val="600"/>
              </a:spcAft>
              <a:buNone/>
            </a:pPr>
            <a:endParaRPr lang="en-US" sz="3000" kern="1200" dirty="0">
              <a:solidFill>
                <a:schemeClr val="tx1"/>
              </a:solidFill>
              <a:ea typeface="+mj-ea"/>
              <a:cs typeface="+mj-cs"/>
            </a:endParaRPr>
          </a:p>
          <a:p>
            <a:pPr marL="0" lvl="0" indent="0">
              <a:spcBef>
                <a:spcPct val="0"/>
              </a:spcBef>
              <a:spcAft>
                <a:spcPts val="600"/>
              </a:spcAft>
              <a:buNone/>
            </a:pPr>
            <a:endParaRPr lang="en-US" sz="3000" kern="1200" dirty="0">
              <a:solidFill>
                <a:schemeClr val="tx1"/>
              </a:solidFill>
              <a:ea typeface="+mj-ea"/>
              <a:cs typeface="+mj-cs"/>
            </a:endParaRPr>
          </a:p>
        </p:txBody>
      </p:sp>
      <p:grpSp>
        <p:nvGrpSpPr>
          <p:cNvPr id="14" name="Group 13">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048031"/>
            <a:ext cx="731521" cy="673460"/>
            <a:chOff x="3940602" y="308034"/>
            <a:chExt cx="2116791" cy="3428999"/>
          </a:xfrm>
          <a:solidFill>
            <a:schemeClr val="accent4"/>
          </a:solidFill>
        </p:grpSpPr>
        <p:sp>
          <p:nvSpPr>
            <p:cNvPr id="15" name="Rectangle 14">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Footer Placeholder 3"/>
          <p:cNvSpPr>
            <a:spLocks noGrp="1"/>
          </p:cNvSpPr>
          <p:nvPr>
            <p:ph type="ftr" sz="quarter" idx="11"/>
          </p:nvPr>
        </p:nvSpPr>
        <p:spPr>
          <a:xfrm>
            <a:off x="1113809" y="6492240"/>
            <a:ext cx="3765762" cy="365125"/>
          </a:xfrm>
        </p:spPr>
        <p:txBody>
          <a:bodyPr vert="horz" lIns="91440" tIns="45720" rIns="91440" bIns="45720" rtlCol="0" anchor="ctr">
            <a:normAutofit/>
          </a:bodyPr>
          <a:lstStyle/>
          <a:p>
            <a:pPr algn="l">
              <a:spcAft>
                <a:spcPts val="600"/>
              </a:spcAft>
            </a:pPr>
            <a:r>
              <a:rPr lang="en-US" kern="1200">
                <a:solidFill>
                  <a:schemeClr val="tx1">
                    <a:tint val="75000"/>
                  </a:schemeClr>
                </a:solidFill>
                <a:latin typeface="+mn-lt"/>
                <a:ea typeface="+mn-ea"/>
                <a:cs typeface="+mn-cs"/>
              </a:rPr>
              <a:t>rshp.scot</a:t>
            </a:r>
          </a:p>
        </p:txBody>
      </p:sp>
      <p:sp>
        <p:nvSpPr>
          <p:cNvPr id="19" name="Rectangle 18">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089A89A-1E9C-4761-9DFF-53C275FBF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0" y="257770"/>
            <a:ext cx="4837176" cy="297996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dryer&#10;&#10;Description automatically generated">
            <a:extLst>
              <a:ext uri="{FF2B5EF4-FFF2-40B4-BE49-F238E27FC236}">
                <a16:creationId xmlns:a16="http://schemas.microsoft.com/office/drawing/2014/main" id="{C05530D4-D4E3-4E2D-9A95-C47A296C902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1"/>
          <a:stretch/>
        </p:blipFill>
        <p:spPr>
          <a:xfrm>
            <a:off x="7114162" y="471748"/>
            <a:ext cx="4324849" cy="2552007"/>
          </a:xfrm>
          <a:prstGeom prst="rect">
            <a:avLst/>
          </a:prstGeom>
        </p:spPr>
      </p:pic>
      <p:sp>
        <p:nvSpPr>
          <p:cNvPr id="23" name="Rectangle 2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0" y="3462252"/>
            <a:ext cx="4837176" cy="297996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food&#10;&#10;Description automatically generated">
            <a:extLst>
              <a:ext uri="{FF2B5EF4-FFF2-40B4-BE49-F238E27FC236}">
                <a16:creationId xmlns:a16="http://schemas.microsoft.com/office/drawing/2014/main" id="{80267D70-8B70-47CD-AFE7-F6C851F0413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2" b="-2"/>
          <a:stretch/>
        </p:blipFill>
        <p:spPr>
          <a:xfrm>
            <a:off x="7114162" y="3676230"/>
            <a:ext cx="4324849" cy="2552007"/>
          </a:xfrm>
          <a:prstGeom prst="rect">
            <a:avLst/>
          </a:prstGeom>
        </p:spPr>
      </p:pic>
    </p:spTree>
    <p:extLst>
      <p:ext uri="{BB962C8B-B14F-4D97-AF65-F5344CB8AC3E}">
        <p14:creationId xmlns:p14="http://schemas.microsoft.com/office/powerpoint/2010/main" val="3368353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0163" y="1253331"/>
            <a:ext cx="4933462" cy="4351338"/>
          </a:xfrm>
        </p:spPr>
        <p:txBody>
          <a:bodyPr>
            <a:normAutofit/>
          </a:bodyPr>
          <a:lstStyle/>
          <a:p>
            <a:pPr marL="0" indent="0">
              <a:buNone/>
            </a:pPr>
            <a:r>
              <a:rPr lang="en-GB" b="1" dirty="0"/>
              <a:t>What is sex? </a:t>
            </a:r>
          </a:p>
          <a:p>
            <a:pPr marL="0" indent="0">
              <a:buNone/>
            </a:pPr>
            <a:r>
              <a:rPr lang="en-GB" dirty="0"/>
              <a:t>The law says that sexual activity includes mutual masturbation, oral sex or penetrative sex. </a:t>
            </a:r>
          </a:p>
          <a:p>
            <a:pPr marL="0" indent="0">
              <a:buNone/>
            </a:pPr>
            <a:r>
              <a:rPr lang="en-GB" dirty="0"/>
              <a:t>Penetrative sex is when a person puts their finger or penis or something else (like a sex toy/dildo) into a person’s vagina or anus (bottom). </a:t>
            </a:r>
          </a:p>
          <a:p>
            <a:pPr marL="0" indent="0">
              <a:buNone/>
            </a:pPr>
            <a:endParaRPr lang="en-GB" dirty="0"/>
          </a:p>
        </p:txBody>
      </p:sp>
      <p:pic>
        <p:nvPicPr>
          <p:cNvPr id="7" name="Picture 6">
            <a:extLst>
              <a:ext uri="{FF2B5EF4-FFF2-40B4-BE49-F238E27FC236}">
                <a16:creationId xmlns:a16="http://schemas.microsoft.com/office/drawing/2014/main" id="{99C967B6-A7C7-44BC-BBED-99963421E7E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3"/>
          <a:stretch/>
        </p:blipFill>
        <p:spPr>
          <a:xfrm>
            <a:off x="6863996" y="3154859"/>
            <a:ext cx="4030579" cy="3703141"/>
          </a:xfrm>
          <a:custGeom>
            <a:avLst/>
            <a:gdLst/>
            <a:ahLst/>
            <a:cxnLst/>
            <a:rect l="l" t="t" r="r" b="b"/>
            <a:pathLst>
              <a:path w="4030579" h="3703141">
                <a:moveTo>
                  <a:pt x="2015289" y="0"/>
                </a:moveTo>
                <a:cubicBezTo>
                  <a:pt x="3128303" y="0"/>
                  <a:pt x="4030579" y="902277"/>
                  <a:pt x="4030579" y="2015290"/>
                </a:cubicBezTo>
                <a:cubicBezTo>
                  <a:pt x="4030579" y="2710923"/>
                  <a:pt x="3678127" y="3324237"/>
                  <a:pt x="3142057" y="3686399"/>
                </a:cubicBezTo>
                <a:lnTo>
                  <a:pt x="3114499" y="3703141"/>
                </a:lnTo>
                <a:lnTo>
                  <a:pt x="916080" y="3703141"/>
                </a:lnTo>
                <a:lnTo>
                  <a:pt x="888522" y="3686399"/>
                </a:lnTo>
                <a:cubicBezTo>
                  <a:pt x="352452" y="3324237"/>
                  <a:pt x="0" y="2710923"/>
                  <a:pt x="0" y="2015290"/>
                </a:cubicBezTo>
                <a:cubicBezTo>
                  <a:pt x="0" y="902277"/>
                  <a:pt x="902277" y="0"/>
                  <a:pt x="2015289" y="0"/>
                </a:cubicBezTo>
                <a:close/>
              </a:path>
            </a:pathLst>
          </a:custGeom>
        </p:spPr>
      </p:pic>
      <p:pic>
        <p:nvPicPr>
          <p:cNvPr id="8" name="Picture 7" descr="A drawing of a cartoon character&#10;&#10;Description automatically generated">
            <a:extLst>
              <a:ext uri="{FF2B5EF4-FFF2-40B4-BE49-F238E27FC236}">
                <a16:creationId xmlns:a16="http://schemas.microsoft.com/office/drawing/2014/main" id="{9EB57886-C301-432D-8B7A-717452E75EC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3058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pic>
        <p:nvPicPr>
          <p:cNvPr id="6" name="Picture 5" descr="A picture containing queen&#10;&#10;Description automatically generated">
            <a:extLst>
              <a:ext uri="{FF2B5EF4-FFF2-40B4-BE49-F238E27FC236}">
                <a16:creationId xmlns:a16="http://schemas.microsoft.com/office/drawing/2014/main" id="{0EE84421-94A0-442E-8B47-F08F5048DA7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933462" y="372217"/>
            <a:ext cx="2258539" cy="3554668"/>
          </a:xfrm>
          <a:custGeom>
            <a:avLst/>
            <a:gdLst/>
            <a:ahLst/>
            <a:cxnLst/>
            <a:rect l="l" t="t" r="r" b="b"/>
            <a:pathLst>
              <a:path w="2258539" h="3554668">
                <a:moveTo>
                  <a:pt x="1777334" y="0"/>
                </a:moveTo>
                <a:cubicBezTo>
                  <a:pt x="1900033" y="0"/>
                  <a:pt x="2019829" y="12434"/>
                  <a:pt x="2135529" y="36109"/>
                </a:cubicBezTo>
                <a:lnTo>
                  <a:pt x="2258539" y="67738"/>
                </a:lnTo>
                <a:lnTo>
                  <a:pt x="2258539" y="3486930"/>
                </a:lnTo>
                <a:lnTo>
                  <a:pt x="2135529" y="3518559"/>
                </a:lnTo>
                <a:cubicBezTo>
                  <a:pt x="2019829" y="3542235"/>
                  <a:pt x="1900033" y="3554668"/>
                  <a:pt x="1777334" y="3554668"/>
                </a:cubicBezTo>
                <a:cubicBezTo>
                  <a:pt x="795739" y="3554668"/>
                  <a:pt x="0" y="2758929"/>
                  <a:pt x="0" y="1777334"/>
                </a:cubicBezTo>
                <a:cubicBezTo>
                  <a:pt x="0" y="795740"/>
                  <a:pt x="795739" y="0"/>
                  <a:pt x="1777334" y="0"/>
                </a:cubicBezTo>
                <a:close/>
              </a:path>
            </a:pathLst>
          </a:custGeom>
        </p:spPr>
      </p:pic>
      <p:sp>
        <p:nvSpPr>
          <p:cNvPr id="4" name="Footer Placeholder 3"/>
          <p:cNvSpPr>
            <a:spLocks noGrp="1"/>
          </p:cNvSpPr>
          <p:nvPr>
            <p:ph type="ftr" sz="quarter" idx="11"/>
          </p:nvPr>
        </p:nvSpPr>
        <p:spPr>
          <a:xfrm>
            <a:off x="2833417" y="6356350"/>
            <a:ext cx="4030579" cy="365125"/>
          </a:xfrm>
        </p:spPr>
        <p:txBody>
          <a:bodyPr>
            <a:normAutofit/>
          </a:bodyPr>
          <a:lstStyle/>
          <a:p>
            <a:pPr>
              <a:spcAft>
                <a:spcPts val="600"/>
              </a:spcAft>
            </a:pPr>
            <a:r>
              <a:rPr lang="en-US"/>
              <a:t>rshp.scot</a:t>
            </a:r>
          </a:p>
        </p:txBody>
      </p:sp>
    </p:spTree>
    <p:extLst>
      <p:ext uri="{BB962C8B-B14F-4D97-AF65-F5344CB8AC3E}">
        <p14:creationId xmlns:p14="http://schemas.microsoft.com/office/powerpoint/2010/main" val="1662824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EB4C53EC-66FF-47D4-86B5-0289AEF366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9349" y="1676843"/>
            <a:ext cx="3661831" cy="3524512"/>
          </a:xfrm>
          <a:prstGeom prst="rect">
            <a:avLst/>
          </a:prstGeom>
        </p:spPr>
      </p:pic>
      <p:sp>
        <p:nvSpPr>
          <p:cNvPr id="3" name="Content Placeholder 2">
            <a:extLst>
              <a:ext uri="{FF2B5EF4-FFF2-40B4-BE49-F238E27FC236}">
                <a16:creationId xmlns:a16="http://schemas.microsoft.com/office/drawing/2014/main" id="{2DC1A1B4-C044-4D43-A656-2721C20CC683}"/>
              </a:ext>
            </a:extLst>
          </p:cNvPr>
          <p:cNvSpPr>
            <a:spLocks noGrp="1"/>
          </p:cNvSpPr>
          <p:nvPr>
            <p:ph idx="1"/>
          </p:nvPr>
        </p:nvSpPr>
        <p:spPr>
          <a:xfrm>
            <a:off x="5863749" y="1400930"/>
            <a:ext cx="5614875" cy="3639289"/>
          </a:xfrm>
        </p:spPr>
        <p:txBody>
          <a:bodyPr anchor="ctr">
            <a:normAutofit/>
          </a:bodyPr>
          <a:lstStyle/>
          <a:p>
            <a:pPr marL="0" indent="0">
              <a:buNone/>
            </a:pPr>
            <a:r>
              <a:rPr lang="en-GB" sz="2400" b="1" dirty="0">
                <a:solidFill>
                  <a:srgbClr val="000000"/>
                </a:solidFill>
              </a:rPr>
              <a:t>Screwball </a:t>
            </a:r>
          </a:p>
          <a:p>
            <a:pPr marL="0" indent="0">
              <a:buNone/>
            </a:pPr>
            <a:r>
              <a:rPr lang="en-GB" sz="2400" dirty="0">
                <a:solidFill>
                  <a:srgbClr val="000000"/>
                </a:solidFill>
              </a:rPr>
              <a:t>(duration 12 minutes 22 seconds) </a:t>
            </a:r>
            <a:r>
              <a:rPr lang="en-GB" sz="2400" u="sng" dirty="0">
                <a:solidFill>
                  <a:srgbClr val="000000"/>
                </a:solidFill>
                <a:hlinkClick r:id="rId4"/>
              </a:rPr>
              <a:t>https://www.truetube.co.uk/film/screwball</a:t>
            </a:r>
            <a:r>
              <a:rPr lang="en-GB" sz="2400" dirty="0">
                <a:solidFill>
                  <a:srgbClr val="000000"/>
                </a:solidFill>
              </a:rPr>
              <a:t> </a:t>
            </a:r>
          </a:p>
          <a:p>
            <a:endParaRPr lang="en-GB" sz="2400" dirty="0">
              <a:solidFill>
                <a:srgbClr val="000000"/>
              </a:solidFill>
            </a:endParaRPr>
          </a:p>
        </p:txBody>
      </p:sp>
      <p:sp>
        <p:nvSpPr>
          <p:cNvPr id="4" name="Footer Placeholder 3">
            <a:extLst>
              <a:ext uri="{FF2B5EF4-FFF2-40B4-BE49-F238E27FC236}">
                <a16:creationId xmlns:a16="http://schemas.microsoft.com/office/drawing/2014/main" id="{986AEFAB-6B9C-46AB-AF21-5C65A9CDDBF6}"/>
              </a:ext>
            </a:extLst>
          </p:cNvPr>
          <p:cNvSpPr>
            <a:spLocks noGrp="1"/>
          </p:cNvSpPr>
          <p:nvPr>
            <p:ph type="ftr" sz="quarter" idx="11"/>
          </p:nvPr>
        </p:nvSpPr>
        <p:spPr>
          <a:xfrm>
            <a:off x="5536367" y="6223702"/>
            <a:ext cx="5289562" cy="314067"/>
          </a:xfrm>
        </p:spPr>
        <p:txBody>
          <a:bodyPr>
            <a:normAutofit/>
          </a:bodyPr>
          <a:lstStyle/>
          <a:p>
            <a:pPr algn="r">
              <a:spcAft>
                <a:spcPts val="600"/>
              </a:spcAft>
            </a:pPr>
            <a:r>
              <a:rPr lang="en-US" sz="1100">
                <a:solidFill>
                  <a:srgbClr val="898989"/>
                </a:solidFill>
              </a:rPr>
              <a:t>rshp.scot</a:t>
            </a:r>
          </a:p>
        </p:txBody>
      </p:sp>
    </p:spTree>
    <p:extLst>
      <p:ext uri="{BB962C8B-B14F-4D97-AF65-F5344CB8AC3E}">
        <p14:creationId xmlns:p14="http://schemas.microsoft.com/office/powerpoint/2010/main" val="2328636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C5354A6-F625-4F4D-9E78-09C6B876B0DE}"/>
              </a:ext>
            </a:extLst>
          </p:cNvPr>
          <p:cNvSpPr/>
          <p:nvPr/>
        </p:nvSpPr>
        <p:spPr>
          <a:xfrm>
            <a:off x="590719" y="2330505"/>
            <a:ext cx="4559425" cy="3979585"/>
          </a:xfrm>
          <a:prstGeom prst="rect">
            <a:avLst/>
          </a:prstGeom>
        </p:spPr>
        <p:txBody>
          <a:bodyPr vert="horz" lIns="91440" tIns="45720" rIns="91440" bIns="45720" rtlCol="0" anchor="ctr">
            <a:normAutofit/>
          </a:bodyPr>
          <a:lstStyle/>
          <a:p>
            <a:pPr>
              <a:lnSpc>
                <a:spcPct val="90000"/>
              </a:lnSpc>
              <a:spcAft>
                <a:spcPts val="600"/>
              </a:spcAft>
            </a:pPr>
            <a:r>
              <a:rPr lang="en-US" sz="2400" b="1" dirty="0"/>
              <a:t>Being and feeling safe…</a:t>
            </a:r>
          </a:p>
          <a:p>
            <a:pPr indent="-228600">
              <a:lnSpc>
                <a:spcPct val="90000"/>
              </a:lnSpc>
              <a:spcAft>
                <a:spcPts val="600"/>
              </a:spcAft>
              <a:buFont typeface="Arial" panose="020B0604020202020204" pitchFamily="34" charset="0"/>
              <a:buChar char="•"/>
            </a:pPr>
            <a:endParaRPr lang="en-US" sz="2400" dirty="0"/>
          </a:p>
          <a:p>
            <a:pPr>
              <a:lnSpc>
                <a:spcPct val="90000"/>
              </a:lnSpc>
              <a:spcAft>
                <a:spcPts val="600"/>
              </a:spcAft>
            </a:pPr>
            <a:r>
              <a:rPr lang="en-US" sz="2400" dirty="0"/>
              <a:t>If you are in a relationship, you have the right to be </a:t>
            </a:r>
            <a:r>
              <a:rPr lang="en-US" sz="2400" b="1" dirty="0"/>
              <a:t>healthy, happy and safe</a:t>
            </a:r>
            <a:r>
              <a:rPr lang="en-US" sz="2400" dirty="0"/>
              <a:t>. Thinking about what it means to be </a:t>
            </a:r>
            <a:r>
              <a:rPr lang="en-US" sz="2400" b="1" dirty="0"/>
              <a:t>safe</a:t>
            </a:r>
            <a:r>
              <a:rPr lang="en-US" sz="2400" dirty="0"/>
              <a:t> in a relationship, what does this mean in practice? </a:t>
            </a:r>
          </a:p>
          <a:p>
            <a:pPr indent="-228600">
              <a:lnSpc>
                <a:spcPct val="90000"/>
              </a:lnSpc>
              <a:spcAft>
                <a:spcPts val="600"/>
              </a:spcAft>
              <a:buFont typeface="Arial" panose="020B0604020202020204" pitchFamily="34" charset="0"/>
              <a:buChar char="•"/>
            </a:pPr>
            <a:endParaRPr lang="en-US" sz="2400" b="1" dirty="0"/>
          </a:p>
          <a:p>
            <a:pPr>
              <a:lnSpc>
                <a:spcPct val="90000"/>
              </a:lnSpc>
              <a:spcAft>
                <a:spcPts val="600"/>
              </a:spcAft>
            </a:pPr>
            <a:r>
              <a:rPr lang="en-US" sz="2400" b="1" dirty="0"/>
              <a:t>Being safe means that….</a:t>
            </a:r>
            <a:endParaRPr lang="en-US" sz="2400" b="1" dirty="0">
              <a:effectLst/>
            </a:endParaRPr>
          </a:p>
        </p:txBody>
      </p:sp>
      <p:sp>
        <p:nvSpPr>
          <p:cNvPr id="19" name="Rectangle 1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logo&#10;&#10;Description automatically generated">
            <a:extLst>
              <a:ext uri="{FF2B5EF4-FFF2-40B4-BE49-F238E27FC236}">
                <a16:creationId xmlns:a16="http://schemas.microsoft.com/office/drawing/2014/main" id="{B904805C-7611-49CB-84F7-19D5F68DCE7A}"/>
              </a:ext>
            </a:extLst>
          </p:cNvPr>
          <p:cNvPicPr/>
          <p:nvPr/>
        </p:nvPicPr>
        <p:blipFill rotWithShape="1">
          <a:blip r:embed="rId2" cstate="screen">
            <a:extLst>
              <a:ext uri="{28A0092B-C50C-407E-A947-70E740481C1C}">
                <a14:useLocalDpi xmlns:a14="http://schemas.microsoft.com/office/drawing/2010/main"/>
              </a:ext>
            </a:extLst>
          </a:blip>
          <a:srcRect r="-2" b="-2"/>
          <a:stretch/>
        </p:blipFill>
        <p:spPr>
          <a:xfrm>
            <a:off x="5977788" y="799352"/>
            <a:ext cx="5425410" cy="5259296"/>
          </a:xfrm>
          <a:prstGeom prst="rect">
            <a:avLst/>
          </a:prstGeom>
        </p:spPr>
      </p:pic>
      <p:sp>
        <p:nvSpPr>
          <p:cNvPr id="4" name="Footer Placeholder 3"/>
          <p:cNvSpPr>
            <a:spLocks noGrp="1"/>
          </p:cNvSpPr>
          <p:nvPr>
            <p:ph type="ftr" sz="quarter" idx="11"/>
          </p:nvPr>
        </p:nvSpPr>
        <p:spPr>
          <a:xfrm>
            <a:off x="5685810" y="6492240"/>
            <a:ext cx="3050866" cy="365125"/>
          </a:xfrm>
        </p:spPr>
        <p:txBody>
          <a:bodyPr vert="horz" lIns="91440" tIns="45720" rIns="91440" bIns="45720" rtlCol="0" anchor="ctr">
            <a:normAutofit/>
          </a:bodyPr>
          <a:lstStyle/>
          <a:p>
            <a:pPr algn="l">
              <a:spcAft>
                <a:spcPts val="600"/>
              </a:spcAft>
              <a:defRPr/>
            </a:pPr>
            <a:r>
              <a:rPr lang="en-US" kern="1200">
                <a:solidFill>
                  <a:prstClr val="black">
                    <a:tint val="75000"/>
                  </a:prstClr>
                </a:solidFill>
                <a:latin typeface="Calibri" panose="020F0502020204030204"/>
                <a:ea typeface="+mn-ea"/>
                <a:cs typeface="+mn-cs"/>
              </a:rPr>
              <a:t>rshp.scot</a:t>
            </a:r>
          </a:p>
        </p:txBody>
      </p:sp>
    </p:spTree>
    <p:extLst>
      <p:ext uri="{BB962C8B-B14F-4D97-AF65-F5344CB8AC3E}">
        <p14:creationId xmlns:p14="http://schemas.microsoft.com/office/powerpoint/2010/main" val="847271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20D5D19D-0789-4518-B5DC-D47ADF69D2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3344F6C-87D4-0F48-B4D5-88D0A603BD97}"/>
              </a:ext>
            </a:extLst>
          </p:cNvPr>
          <p:cNvSpPr txBox="1"/>
          <p:nvPr/>
        </p:nvSpPr>
        <p:spPr>
          <a:xfrm>
            <a:off x="1113810" y="3130041"/>
            <a:ext cx="4036334" cy="2387600"/>
          </a:xfrm>
          <a:prstGeom prst="rect">
            <a:avLst/>
          </a:prstGeom>
        </p:spPr>
        <p:txBody>
          <a:bodyPr vert="horz" lIns="91440" tIns="45720" rIns="91440" bIns="45720" rtlCol="0" anchor="t">
            <a:normAutofit/>
          </a:bodyPr>
          <a:lstStyle/>
          <a:p>
            <a:pPr lvl="0">
              <a:lnSpc>
                <a:spcPct val="90000"/>
              </a:lnSpc>
              <a:spcBef>
                <a:spcPct val="0"/>
              </a:spcBef>
              <a:spcAft>
                <a:spcPts val="600"/>
              </a:spcAft>
            </a:pPr>
            <a:r>
              <a:rPr lang="en-US" sz="2400" dirty="0">
                <a:ea typeface="+mj-ea"/>
                <a:cs typeface="+mj-cs"/>
              </a:rPr>
              <a:t>You and your partner treat each other with respect. </a:t>
            </a:r>
          </a:p>
        </p:txBody>
      </p:sp>
      <p:grpSp>
        <p:nvGrpSpPr>
          <p:cNvPr id="29" name="Group 28">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30" name="Rectangle 29">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3">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person, man, indoor, looking&#10;&#10;Description automatically generated">
            <a:extLst>
              <a:ext uri="{FF2B5EF4-FFF2-40B4-BE49-F238E27FC236}">
                <a16:creationId xmlns:a16="http://schemas.microsoft.com/office/drawing/2014/main" id="{A3F3F03B-A12E-49D2-9356-0F31DA37208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922492" y="666728"/>
            <a:ext cx="5536001" cy="5465791"/>
          </a:xfrm>
          <a:prstGeom prst="rect">
            <a:avLst/>
          </a:prstGeom>
        </p:spPr>
      </p:pic>
      <p:sp>
        <p:nvSpPr>
          <p:cNvPr id="4" name="Footer Placeholder 3"/>
          <p:cNvSpPr>
            <a:spLocks noGrp="1"/>
          </p:cNvSpPr>
          <p:nvPr>
            <p:ph type="ftr" sz="quarter" idx="11"/>
          </p:nvPr>
        </p:nvSpPr>
        <p:spPr>
          <a:xfrm>
            <a:off x="1113809" y="6492240"/>
            <a:ext cx="3765762" cy="365125"/>
          </a:xfrm>
        </p:spPr>
        <p:txBody>
          <a:bodyPr vert="horz" lIns="91440" tIns="45720" rIns="91440" bIns="45720" rtlCol="0" anchor="ctr">
            <a:normAutofit/>
          </a:bodyPr>
          <a:lstStyle/>
          <a:p>
            <a:pPr algn="l">
              <a:spcAft>
                <a:spcPts val="600"/>
              </a:spcAft>
              <a:defRPr/>
            </a:pPr>
            <a:r>
              <a:rPr lang="en-US" kern="1200">
                <a:solidFill>
                  <a:prstClr val="black">
                    <a:tint val="75000"/>
                  </a:prstClr>
                </a:solidFill>
                <a:latin typeface="Calibri" panose="020F0502020204030204"/>
                <a:ea typeface="+mn-ea"/>
                <a:cs typeface="+mn-cs"/>
              </a:rPr>
              <a:t>rshp.scot</a:t>
            </a:r>
          </a:p>
        </p:txBody>
      </p:sp>
    </p:spTree>
    <p:extLst>
      <p:ext uri="{BB962C8B-B14F-4D97-AF65-F5344CB8AC3E}">
        <p14:creationId xmlns:p14="http://schemas.microsoft.com/office/powerpoint/2010/main" val="3706542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20D5D19D-0789-4518-B5DC-D47ADF69D2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3344F6C-87D4-0F48-B4D5-88D0A603BD97}"/>
              </a:ext>
            </a:extLst>
          </p:cNvPr>
          <p:cNvSpPr txBox="1"/>
          <p:nvPr/>
        </p:nvSpPr>
        <p:spPr>
          <a:xfrm>
            <a:off x="1123644" y="2052320"/>
            <a:ext cx="4036334" cy="2387600"/>
          </a:xfrm>
          <a:prstGeom prst="rect">
            <a:avLst/>
          </a:prstGeom>
        </p:spPr>
        <p:txBody>
          <a:bodyPr vert="horz" lIns="91440" tIns="45720" rIns="91440" bIns="45720" rtlCol="0" anchor="t">
            <a:normAutofit/>
          </a:bodyPr>
          <a:lstStyle/>
          <a:p>
            <a:pPr lvl="0">
              <a:lnSpc>
                <a:spcPct val="90000"/>
              </a:lnSpc>
              <a:spcBef>
                <a:spcPct val="0"/>
              </a:spcBef>
              <a:spcAft>
                <a:spcPts val="600"/>
              </a:spcAft>
            </a:pPr>
            <a:r>
              <a:rPr lang="en-US" sz="2400" dirty="0">
                <a:ea typeface="+mj-ea"/>
                <a:cs typeface="+mj-cs"/>
              </a:rPr>
              <a:t>You care about each other.</a:t>
            </a:r>
          </a:p>
        </p:txBody>
      </p:sp>
      <p:grpSp>
        <p:nvGrpSpPr>
          <p:cNvPr id="29" name="Group 28">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30" name="Rectangle 29">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3">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person, man, outdoor&#10;&#10;Description automatically generated">
            <a:extLst>
              <a:ext uri="{FF2B5EF4-FFF2-40B4-BE49-F238E27FC236}">
                <a16:creationId xmlns:a16="http://schemas.microsoft.com/office/drawing/2014/main" id="{275E682E-A565-46C3-AD1C-2B733212B9B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922492" y="666728"/>
            <a:ext cx="5536001" cy="5465791"/>
          </a:xfrm>
          <a:prstGeom prst="rect">
            <a:avLst/>
          </a:prstGeom>
        </p:spPr>
      </p:pic>
      <p:sp>
        <p:nvSpPr>
          <p:cNvPr id="4" name="Footer Placeholder 3"/>
          <p:cNvSpPr>
            <a:spLocks noGrp="1"/>
          </p:cNvSpPr>
          <p:nvPr>
            <p:ph type="ftr" sz="quarter" idx="11"/>
          </p:nvPr>
        </p:nvSpPr>
        <p:spPr>
          <a:xfrm>
            <a:off x="1113809" y="6492240"/>
            <a:ext cx="3765762" cy="365125"/>
          </a:xfrm>
        </p:spPr>
        <p:txBody>
          <a:bodyPr vert="horz" lIns="91440" tIns="45720" rIns="91440" bIns="45720" rtlCol="0" anchor="ctr">
            <a:normAutofit/>
          </a:bodyPr>
          <a:lstStyle/>
          <a:p>
            <a:pPr algn="l">
              <a:spcAft>
                <a:spcPts val="600"/>
              </a:spcAft>
              <a:defRPr/>
            </a:pPr>
            <a:r>
              <a:rPr lang="en-US" kern="1200">
                <a:solidFill>
                  <a:prstClr val="black">
                    <a:tint val="75000"/>
                  </a:prstClr>
                </a:solidFill>
                <a:latin typeface="Calibri" panose="020F0502020204030204"/>
                <a:ea typeface="+mn-ea"/>
                <a:cs typeface="+mn-cs"/>
              </a:rPr>
              <a:t>rshp.scot</a:t>
            </a:r>
          </a:p>
        </p:txBody>
      </p:sp>
    </p:spTree>
    <p:extLst>
      <p:ext uri="{BB962C8B-B14F-4D97-AF65-F5344CB8AC3E}">
        <p14:creationId xmlns:p14="http://schemas.microsoft.com/office/powerpoint/2010/main" val="1890265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33" name="Rectangle 3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Rectangle 3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3344F6C-87D4-0F48-B4D5-88D0A603BD97}"/>
              </a:ext>
            </a:extLst>
          </p:cNvPr>
          <p:cNvSpPr txBox="1"/>
          <p:nvPr/>
        </p:nvSpPr>
        <p:spPr>
          <a:xfrm>
            <a:off x="608046" y="1885337"/>
            <a:ext cx="4559425" cy="3979585"/>
          </a:xfrm>
          <a:prstGeom prst="rect">
            <a:avLst/>
          </a:prstGeom>
        </p:spPr>
        <p:txBody>
          <a:bodyPr vert="horz" lIns="91440" tIns="45720" rIns="91440" bIns="45720" rtlCol="0" anchor="ctr">
            <a:normAutofit/>
          </a:bodyPr>
          <a:lstStyle/>
          <a:p>
            <a:pPr>
              <a:lnSpc>
                <a:spcPct val="90000"/>
              </a:lnSpc>
              <a:spcAft>
                <a:spcPts val="600"/>
              </a:spcAft>
            </a:pPr>
            <a:r>
              <a:rPr lang="en-US" sz="2400" dirty="0"/>
              <a:t>There is never any pressure put on you to do something that makes you feel uncomfortable, worried or scared, and you never put pressure on your partner to do something that makes them feel, uncomfortable, worried or scared. </a:t>
            </a:r>
          </a:p>
          <a:p>
            <a:pPr lvl="0" indent="-228600">
              <a:lnSpc>
                <a:spcPct val="90000"/>
              </a:lnSpc>
              <a:spcAft>
                <a:spcPts val="600"/>
              </a:spcAft>
              <a:buFont typeface="Arial" panose="020B0604020202020204" pitchFamily="34" charset="0"/>
              <a:buChar char="•"/>
            </a:pPr>
            <a:endParaRPr lang="en-US" sz="2400" dirty="0"/>
          </a:p>
        </p:txBody>
      </p:sp>
      <p:sp>
        <p:nvSpPr>
          <p:cNvPr id="38" name="Rectangle 3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person, man, outdoor&#10;&#10;Description automatically generated">
            <a:extLst>
              <a:ext uri="{FF2B5EF4-FFF2-40B4-BE49-F238E27FC236}">
                <a16:creationId xmlns:a16="http://schemas.microsoft.com/office/drawing/2014/main" id="{439B41C8-E09A-4D64-B0DC-9B428F10BDC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977788" y="799352"/>
            <a:ext cx="5425410" cy="5259296"/>
          </a:xfrm>
          <a:prstGeom prst="rect">
            <a:avLst/>
          </a:prstGeom>
        </p:spPr>
      </p:pic>
      <p:sp>
        <p:nvSpPr>
          <p:cNvPr id="4" name="Footer Placeholder 3"/>
          <p:cNvSpPr>
            <a:spLocks noGrp="1"/>
          </p:cNvSpPr>
          <p:nvPr>
            <p:ph type="ftr" sz="quarter" idx="11"/>
          </p:nvPr>
        </p:nvSpPr>
        <p:spPr>
          <a:xfrm>
            <a:off x="5685810" y="6492240"/>
            <a:ext cx="3050866" cy="365125"/>
          </a:xfrm>
        </p:spPr>
        <p:txBody>
          <a:bodyPr vert="horz" lIns="91440" tIns="45720" rIns="91440" bIns="45720" rtlCol="0" anchor="ctr">
            <a:normAutofit/>
          </a:bodyPr>
          <a:lstStyle/>
          <a:p>
            <a:pPr algn="l">
              <a:spcAft>
                <a:spcPts val="600"/>
              </a:spcAft>
              <a:defRPr/>
            </a:pPr>
            <a:r>
              <a:rPr lang="en-US" kern="1200">
                <a:solidFill>
                  <a:prstClr val="black">
                    <a:tint val="75000"/>
                  </a:prstClr>
                </a:solidFill>
                <a:latin typeface="Calibri" panose="020F0502020204030204"/>
                <a:ea typeface="+mn-ea"/>
                <a:cs typeface="+mn-cs"/>
              </a:rPr>
              <a:t>rshp.scot</a:t>
            </a:r>
          </a:p>
        </p:txBody>
      </p:sp>
    </p:spTree>
    <p:extLst>
      <p:ext uri="{BB962C8B-B14F-4D97-AF65-F5344CB8AC3E}">
        <p14:creationId xmlns:p14="http://schemas.microsoft.com/office/powerpoint/2010/main" val="4136065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30" name="Rectangle 29">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Rectangle 32">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3344F6C-87D4-0F48-B4D5-88D0A603BD97}"/>
              </a:ext>
            </a:extLst>
          </p:cNvPr>
          <p:cNvSpPr txBox="1"/>
          <p:nvPr/>
        </p:nvSpPr>
        <p:spPr>
          <a:xfrm>
            <a:off x="629562" y="1536421"/>
            <a:ext cx="4559425" cy="3979585"/>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400" dirty="0"/>
              <a:t>You never do anything sexual when you don’t want to or make anyone else do something sexual when they don’t want to.  </a:t>
            </a:r>
          </a:p>
          <a:p>
            <a:pPr lvl="0" indent="-228600">
              <a:lnSpc>
                <a:spcPct val="90000"/>
              </a:lnSpc>
              <a:spcBef>
                <a:spcPct val="0"/>
              </a:spcBef>
              <a:spcAft>
                <a:spcPts val="600"/>
              </a:spcAft>
              <a:buFont typeface="Arial" panose="020B0604020202020204" pitchFamily="34" charset="0"/>
              <a:buChar char="•"/>
            </a:pPr>
            <a:endParaRPr lang="en-US" sz="2400" dirty="0"/>
          </a:p>
        </p:txBody>
      </p:sp>
      <p:sp>
        <p:nvSpPr>
          <p:cNvPr id="35" name="Rectangle 34">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person, outdoor, man&#10;&#10;Description automatically generated">
            <a:extLst>
              <a:ext uri="{FF2B5EF4-FFF2-40B4-BE49-F238E27FC236}">
                <a16:creationId xmlns:a16="http://schemas.microsoft.com/office/drawing/2014/main" id="{E83F4746-3C6A-4FA9-993B-24155C29ED6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977788" y="799352"/>
            <a:ext cx="5425410" cy="5259296"/>
          </a:xfrm>
          <a:prstGeom prst="rect">
            <a:avLst/>
          </a:prstGeom>
        </p:spPr>
      </p:pic>
      <p:sp>
        <p:nvSpPr>
          <p:cNvPr id="4" name="Footer Placeholder 3"/>
          <p:cNvSpPr>
            <a:spLocks noGrp="1"/>
          </p:cNvSpPr>
          <p:nvPr>
            <p:ph type="ftr" sz="quarter" idx="11"/>
          </p:nvPr>
        </p:nvSpPr>
        <p:spPr>
          <a:xfrm>
            <a:off x="5685810" y="6492240"/>
            <a:ext cx="3050866" cy="365125"/>
          </a:xfrm>
        </p:spPr>
        <p:txBody>
          <a:bodyPr vert="horz" lIns="91440" tIns="45720" rIns="91440" bIns="45720" rtlCol="0" anchor="ctr">
            <a:normAutofit/>
          </a:bodyPr>
          <a:lstStyle/>
          <a:p>
            <a:pPr algn="l">
              <a:spcAft>
                <a:spcPts val="600"/>
              </a:spcAft>
              <a:defRPr/>
            </a:pPr>
            <a:r>
              <a:rPr lang="en-US" kern="1200">
                <a:solidFill>
                  <a:prstClr val="black">
                    <a:tint val="75000"/>
                  </a:prstClr>
                </a:solidFill>
                <a:latin typeface="Calibri" panose="020F0502020204030204"/>
                <a:ea typeface="+mn-ea"/>
                <a:cs typeface="+mn-cs"/>
              </a:rPr>
              <a:t>rshp.scot</a:t>
            </a:r>
          </a:p>
        </p:txBody>
      </p:sp>
    </p:spTree>
    <p:extLst>
      <p:ext uri="{BB962C8B-B14F-4D97-AF65-F5344CB8AC3E}">
        <p14:creationId xmlns:p14="http://schemas.microsoft.com/office/powerpoint/2010/main" val="41715262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TotalTime>
  <Words>876</Words>
  <Application>Microsoft Office PowerPoint</Application>
  <PresentationFormat>Widescreen</PresentationFormat>
  <Paragraphs>85</Paragraphs>
  <Slides>22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Sexual consent and what the law says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S.2 Consent and the Law</dc:title>
  <dc:creator>Colin Morrison</dc:creator>
  <cp:lastModifiedBy>Colin Morrison TASC Morrison</cp:lastModifiedBy>
  <cp:revision>13</cp:revision>
  <dcterms:created xsi:type="dcterms:W3CDTF">2019-05-21T11:03:33Z</dcterms:created>
  <dcterms:modified xsi:type="dcterms:W3CDTF">2023-08-04T09:06:01Z</dcterms:modified>
</cp:coreProperties>
</file>