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9"/>
  </p:notesMasterIdLst>
  <p:sldIdLst>
    <p:sldId id="256" r:id="rId2"/>
    <p:sldId id="259" r:id="rId3"/>
    <p:sldId id="265" r:id="rId4"/>
    <p:sldId id="308" r:id="rId5"/>
    <p:sldId id="307" r:id="rId6"/>
    <p:sldId id="290" r:id="rId7"/>
    <p:sldId id="289" r:id="rId8"/>
    <p:sldId id="291" r:id="rId9"/>
    <p:sldId id="298" r:id="rId10"/>
    <p:sldId id="294" r:id="rId11"/>
    <p:sldId id="295" r:id="rId12"/>
    <p:sldId id="296" r:id="rId13"/>
    <p:sldId id="297" r:id="rId14"/>
    <p:sldId id="299" r:id="rId15"/>
    <p:sldId id="302" r:id="rId16"/>
    <p:sldId id="304" r:id="rId17"/>
    <p:sldId id="30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16B0A9-6FA9-405F-9D6B-431A120D8A0A}" v="1" dt="2024-01-08T13:27:47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4541"/>
  </p:normalViewPr>
  <p:slideViewPr>
    <p:cSldViewPr snapToGrid="0" snapToObjects="1">
      <p:cViewPr varScale="1">
        <p:scale>
          <a:sx n="51" d="100"/>
          <a:sy n="51" d="100"/>
        </p:scale>
        <p:origin x="6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CC1A5934-6D15-4716-833F-B5AAF0E1AF46}"/>
    <pc:docChg chg="custSel addSld delSld modSld">
      <pc:chgData name="Colin Morrison TASC Morrison" userId="9e8379d8aac75974" providerId="LiveId" clId="{CC1A5934-6D15-4716-833F-B5AAF0E1AF46}" dt="2023-10-11T13:03:54.529" v="36" actId="20577"/>
      <pc:docMkLst>
        <pc:docMk/>
      </pc:docMkLst>
      <pc:sldChg chg="modSp add mod">
        <pc:chgData name="Colin Morrison TASC Morrison" userId="9e8379d8aac75974" providerId="LiveId" clId="{CC1A5934-6D15-4716-833F-B5AAF0E1AF46}" dt="2023-10-11T13:03:54.529" v="36" actId="20577"/>
        <pc:sldMkLst>
          <pc:docMk/>
          <pc:sldMk cId="2091035116" sldId="259"/>
        </pc:sldMkLst>
        <pc:spChg chg="mod">
          <ac:chgData name="Colin Morrison TASC Morrison" userId="9e8379d8aac75974" providerId="LiveId" clId="{CC1A5934-6D15-4716-833F-B5AAF0E1AF46}" dt="2023-10-11T13:03:54.529" v="36" actId="20577"/>
          <ac:spMkLst>
            <pc:docMk/>
            <pc:sldMk cId="2091035116" sldId="259"/>
            <ac:spMk id="2" creationId="{8DCED62C-6317-E648-8729-67D6C7C0D91E}"/>
          </ac:spMkLst>
        </pc:spChg>
      </pc:sldChg>
      <pc:sldChg chg="del">
        <pc:chgData name="Colin Morrison TASC Morrison" userId="9e8379d8aac75974" providerId="LiveId" clId="{CC1A5934-6D15-4716-833F-B5AAF0E1AF46}" dt="2023-10-11T13:03:43.586" v="17" actId="47"/>
        <pc:sldMkLst>
          <pc:docMk/>
          <pc:sldMk cId="2971241030" sldId="262"/>
        </pc:sldMkLst>
      </pc:sldChg>
      <pc:sldChg chg="addSp modSp mod setBg">
        <pc:chgData name="Colin Morrison TASC Morrison" userId="9e8379d8aac75974" providerId="LiveId" clId="{CC1A5934-6D15-4716-833F-B5AAF0E1AF46}" dt="2023-10-11T13:01:53.338" v="16" actId="1076"/>
        <pc:sldMkLst>
          <pc:docMk/>
          <pc:sldMk cId="390496480" sldId="298"/>
        </pc:sldMkLst>
        <pc:spChg chg="mod ord">
          <ac:chgData name="Colin Morrison TASC Morrison" userId="9e8379d8aac75974" providerId="LiveId" clId="{CC1A5934-6D15-4716-833F-B5AAF0E1AF46}" dt="2023-10-11T13:01:31.703" v="12" actId="26606"/>
          <ac:spMkLst>
            <pc:docMk/>
            <pc:sldMk cId="390496480" sldId="298"/>
            <ac:spMk id="3" creationId="{00000000-0000-0000-0000-000000000000}"/>
          </ac:spMkLst>
        </pc:spChg>
        <pc:spChg chg="mod ord">
          <ac:chgData name="Colin Morrison TASC Morrison" userId="9e8379d8aac75974" providerId="LiveId" clId="{CC1A5934-6D15-4716-833F-B5AAF0E1AF46}" dt="2023-10-11T13:01:53.338" v="16" actId="1076"/>
          <ac:spMkLst>
            <pc:docMk/>
            <pc:sldMk cId="390496480" sldId="298"/>
            <ac:spMk id="6" creationId="{798E534E-55FC-1C4E-855D-C04BBDC36CAA}"/>
          </ac:spMkLst>
        </pc:spChg>
        <pc:spChg chg="add">
          <ac:chgData name="Colin Morrison TASC Morrison" userId="9e8379d8aac75974" providerId="LiveId" clId="{CC1A5934-6D15-4716-833F-B5AAF0E1AF46}" dt="2023-10-11T13:01:31.703" v="12" actId="26606"/>
          <ac:spMkLst>
            <pc:docMk/>
            <pc:sldMk cId="390496480" sldId="298"/>
            <ac:spMk id="14" creationId="{FC3D2873-2194-4FB0-BFBA-7E7EEB984862}"/>
          </ac:spMkLst>
        </pc:spChg>
        <pc:spChg chg="add">
          <ac:chgData name="Colin Morrison TASC Morrison" userId="9e8379d8aac75974" providerId="LiveId" clId="{CC1A5934-6D15-4716-833F-B5AAF0E1AF46}" dt="2023-10-11T13:01:31.703" v="12" actId="26606"/>
          <ac:spMkLst>
            <pc:docMk/>
            <pc:sldMk cId="390496480" sldId="298"/>
            <ac:spMk id="16" creationId="{B228652A-FD81-4A3C-B164-2012BF4EEA56}"/>
          </ac:spMkLst>
        </pc:spChg>
        <pc:spChg chg="add">
          <ac:chgData name="Colin Morrison TASC Morrison" userId="9e8379d8aac75974" providerId="LiveId" clId="{CC1A5934-6D15-4716-833F-B5AAF0E1AF46}" dt="2023-10-11T13:01:31.703" v="12" actId="26606"/>
          <ac:spMkLst>
            <pc:docMk/>
            <pc:sldMk cId="390496480" sldId="298"/>
            <ac:spMk id="18" creationId="{FE8F25D8-4980-4C67-9E0C-7BE94C9CBFE6}"/>
          </ac:spMkLst>
        </pc:spChg>
        <pc:spChg chg="add">
          <ac:chgData name="Colin Morrison TASC Morrison" userId="9e8379d8aac75974" providerId="LiveId" clId="{CC1A5934-6D15-4716-833F-B5AAF0E1AF46}" dt="2023-10-11T13:01:31.703" v="12" actId="26606"/>
          <ac:spMkLst>
            <pc:docMk/>
            <pc:sldMk cId="390496480" sldId="298"/>
            <ac:spMk id="20" creationId="{1A214C69-1234-4E5D-91CD-BEA00204258E}"/>
          </ac:spMkLst>
        </pc:spChg>
        <pc:spChg chg="add">
          <ac:chgData name="Colin Morrison TASC Morrison" userId="9e8379d8aac75974" providerId="LiveId" clId="{CC1A5934-6D15-4716-833F-B5AAF0E1AF46}" dt="2023-10-11T13:01:31.703" v="12" actId="26606"/>
          <ac:spMkLst>
            <pc:docMk/>
            <pc:sldMk cId="390496480" sldId="298"/>
            <ac:spMk id="22" creationId="{F86E49C8-40C0-4E80-BAC0-9A66298F1D1C}"/>
          </ac:spMkLst>
        </pc:spChg>
        <pc:picChg chg="add mod">
          <ac:chgData name="Colin Morrison TASC Morrison" userId="9e8379d8aac75974" providerId="LiveId" clId="{CC1A5934-6D15-4716-833F-B5AAF0E1AF46}" dt="2023-10-11T13:01:31.703" v="12" actId="26606"/>
          <ac:picMkLst>
            <pc:docMk/>
            <pc:sldMk cId="390496480" sldId="298"/>
            <ac:picMk id="4" creationId="{FE6EA052-AA3A-7CF2-B073-B53ACD5AF440}"/>
          </ac:picMkLst>
        </pc:picChg>
        <pc:picChg chg="mod">
          <ac:chgData name="Colin Morrison TASC Morrison" userId="9e8379d8aac75974" providerId="LiveId" clId="{CC1A5934-6D15-4716-833F-B5AAF0E1AF46}" dt="2023-10-11T13:01:31.703" v="12" actId="26606"/>
          <ac:picMkLst>
            <pc:docMk/>
            <pc:sldMk cId="390496480" sldId="298"/>
            <ac:picMk id="5" creationId="{E73ED89A-0C08-4AF2-B397-345C15B3BABD}"/>
          </ac:picMkLst>
        </pc:picChg>
        <pc:picChg chg="mod">
          <ac:chgData name="Colin Morrison TASC Morrison" userId="9e8379d8aac75974" providerId="LiveId" clId="{CC1A5934-6D15-4716-833F-B5AAF0E1AF46}" dt="2023-10-11T13:01:31.703" v="12" actId="26606"/>
          <ac:picMkLst>
            <pc:docMk/>
            <pc:sldMk cId="390496480" sldId="298"/>
            <ac:picMk id="9" creationId="{CD6A7759-CCFB-45A2-AD59-20D405AC3592}"/>
          </ac:picMkLst>
        </pc:picChg>
      </pc:sldChg>
    </pc:docChg>
  </pc:docChgLst>
  <pc:docChgLst>
    <pc:chgData name="Colin Morrison TASC Morrison" userId="9e8379d8aac75974" providerId="LiveId" clId="{7F16B0A9-6FA9-405F-9D6B-431A120D8A0A}"/>
    <pc:docChg chg="addSld delSld modSld">
      <pc:chgData name="Colin Morrison TASC Morrison" userId="9e8379d8aac75974" providerId="LiveId" clId="{7F16B0A9-6FA9-405F-9D6B-431A120D8A0A}" dt="2024-01-08T13:27:47.575" v="1"/>
      <pc:docMkLst>
        <pc:docMk/>
      </pc:docMkLst>
      <pc:sldChg chg="del">
        <pc:chgData name="Colin Morrison TASC Morrison" userId="9e8379d8aac75974" providerId="LiveId" clId="{7F16B0A9-6FA9-405F-9D6B-431A120D8A0A}" dt="2024-01-08T13:27:42.729" v="0" actId="2696"/>
        <pc:sldMkLst>
          <pc:docMk/>
          <pc:sldMk cId="1599189825" sldId="290"/>
        </pc:sldMkLst>
      </pc:sldChg>
      <pc:sldChg chg="add setBg">
        <pc:chgData name="Colin Morrison TASC Morrison" userId="9e8379d8aac75974" providerId="LiveId" clId="{7F16B0A9-6FA9-405F-9D6B-431A120D8A0A}" dt="2024-01-08T13:27:47.575" v="1"/>
        <pc:sldMkLst>
          <pc:docMk/>
          <pc:sldMk cId="3673937096" sldId="290"/>
        </pc:sldMkLst>
      </pc:sldChg>
    </pc:docChg>
  </pc:docChgLst>
  <pc:docChgLst>
    <pc:chgData name="Ross Robertson" userId="cb37bfa76ebf819d" providerId="LiveId" clId="{571A7633-6818-6849-B360-0CF851ACF516}"/>
    <pc:docChg chg="addSld delSld modSld">
      <pc:chgData name="Ross Robertson" userId="cb37bfa76ebf819d" providerId="LiveId" clId="{571A7633-6818-6849-B360-0CF851ACF516}" dt="2019-04-11T13:30:46.602" v="3" actId="2696"/>
      <pc:docMkLst>
        <pc:docMk/>
      </pc:docMkLst>
      <pc:sldChg chg="addSp modSp add setBg">
        <pc:chgData name="Ross Robertson" userId="cb37bfa76ebf819d" providerId="LiveId" clId="{571A7633-6818-6849-B360-0CF851ACF516}" dt="2019-04-11T13:30:41.298" v="2" actId="14100"/>
        <pc:sldMkLst>
          <pc:docMk/>
          <pc:sldMk cId="2971241030" sldId="262"/>
        </pc:sldMkLst>
        <pc:spChg chg="add mod">
          <ac:chgData name="Ross Robertson" userId="cb37bfa76ebf819d" providerId="LiveId" clId="{571A7633-6818-6849-B360-0CF851ACF516}" dt="2019-04-11T13:30:41.298" v="2" actId="14100"/>
          <ac:spMkLst>
            <pc:docMk/>
            <pc:sldMk cId="2971241030" sldId="262"/>
            <ac:spMk id="16" creationId="{C75079AF-71EA-D148-A280-733FBBCDF71F}"/>
          </ac:spMkLst>
        </pc:spChg>
      </pc:sldChg>
    </pc:docChg>
  </pc:docChgLst>
  <pc:docChgLst>
    <pc:chgData name="Ross Robertson" userId="cb37bfa76ebf819d" providerId="LiveId" clId="{A83A7E1C-DF25-484E-B927-30EB9D84AF82}"/>
    <pc:docChg chg="custSel modSld">
      <pc:chgData name="Ross Robertson" userId="cb37bfa76ebf819d" providerId="LiveId" clId="{A83A7E1C-DF25-484E-B927-30EB9D84AF82}" dt="2019-07-01T11:50:53.201" v="3" actId="12"/>
      <pc:docMkLst>
        <pc:docMk/>
      </pc:docMkLst>
      <pc:sldChg chg="modSp">
        <pc:chgData name="Ross Robertson" userId="cb37bfa76ebf819d" providerId="LiveId" clId="{A83A7E1C-DF25-484E-B927-30EB9D84AF82}" dt="2019-07-01T11:50:53.201" v="3" actId="12"/>
        <pc:sldMkLst>
          <pc:docMk/>
          <pc:sldMk cId="979449192" sldId="256"/>
        </pc:sldMkLst>
        <pc:spChg chg="mod">
          <ac:chgData name="Ross Robertson" userId="cb37bfa76ebf819d" providerId="LiveId" clId="{A83A7E1C-DF25-484E-B927-30EB9D84AF82}" dt="2019-07-01T11:50:50.335" v="2" actId="27636"/>
          <ac:spMkLst>
            <pc:docMk/>
            <pc:sldMk cId="979449192" sldId="256"/>
            <ac:spMk id="9" creationId="{20C12E1C-29FF-D046-AF20-0BD1748299E0}"/>
          </ac:spMkLst>
        </pc:spChg>
        <pc:spChg chg="mod">
          <ac:chgData name="Ross Robertson" userId="cb37bfa76ebf819d" providerId="LiveId" clId="{A83A7E1C-DF25-484E-B927-30EB9D84AF82}" dt="2019-07-01T11:50:53.201" v="3" actId="12"/>
          <ac:spMkLst>
            <pc:docMk/>
            <pc:sldMk cId="979449192" sldId="256"/>
            <ac:spMk id="10" creationId="{7BF9F5E7-5AF3-9B4A-A052-ACD2432C08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88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240C1-C8A3-244E-9871-2C7927E4C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F7234-D415-0B4C-A15C-941FF9F8D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207D8-E180-1346-9F7B-FAE4087A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25719-062B-0640-9F72-9A5FC9CC6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A625F-8558-954D-AD57-13BC36A8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9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6722-D278-FE4C-899C-5B0414F7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E19C8-DE57-684D-BD0D-3F7E43104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47AA6-023F-CA44-B62B-1ED8D3D16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D7533-2A59-5B40-8420-4A02A058C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FEB60-5BF9-754E-92C4-2A7466A7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7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02CC6-88F0-534F-AFC6-E191913DD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83032-D50B-BC4E-AB99-F764A971F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5E3E3-9F95-624B-8A46-10CA2527A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0DD4C-2746-7E42-8283-1BD3D62D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4DACF-F96C-D049-A4CC-A7F61EEF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10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vate Parts Older Lear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F6D1A7-4CED-DF42-8DBB-ECB45DB4E3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8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FF8C-5080-284F-BF4B-086631113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C115C-876F-7842-B456-654C7AF98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4A959-1837-AD4D-922A-FB0C8296F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ABEA2-E2A0-3F44-A52D-E66A088C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275A6-14E8-A943-9265-426C77B8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9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8780-48A5-7A4B-96CD-C661FC2FE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62EE3-0EFF-7C4B-B8EF-66A359B5D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3DEAB-6F05-8E46-9EBB-FC72EE9B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5EB37-9FD3-EE4C-B964-E0FDBA72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D1F21-801A-F448-8C72-8236E2FB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2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8A61-EF82-9643-B768-624C5B21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436B0-1D3D-2941-823A-56BDDEC0E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1C163-9C19-D349-BF31-068A28178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0C5D2-8791-D749-A657-1F850769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08/01/2024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3B99E-C7EF-BD48-A808-85E61BEB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DAFD9-1952-E240-A654-CF7EA30C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58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946A-D5B1-8843-94B4-44D2DABD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963BD-1D37-6F41-B0B0-61B0AF7A1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509EB-3616-ED44-A76A-B52CD1226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7D3FF-2AAD-B548-B091-489889476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0DF5BA-E284-1441-9587-B922437B6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28042-1470-084A-82EF-D86EB519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08/01/2024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641013-D748-3046-97E2-E9E0F040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E4D4D5-9574-F541-B657-7B6DE9B0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23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F088-A6B1-DA4F-B167-2AF28046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27B6B-E633-E04B-8AAB-BFD069A34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08/01/2024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6D2269-AB22-4348-AB20-DE4A255D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26873-CE2F-4A4A-AAAE-BC13F6BB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6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EBBE30-1948-9440-BB74-FB9E4269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08/01/2024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1FEE9-5832-2740-8592-B331641AF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0383A-744B-3540-BE8E-B83836D9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F133-0956-6044-B145-77D34400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302D-0C57-1647-8DBF-9987CB7C8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D68D7-587B-0041-92B3-AD212806A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72225-1260-B74A-A63B-A9A5D4DF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08/01/2024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E16C5-2CB4-F741-89A7-8EE362F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0D481-66A5-B544-8216-5FFEDC8C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76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EAD31-DCC2-904A-8F32-B4AA0E5E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06A621-50C2-1B4D-89B7-5D94EECDF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00739-A869-354B-B971-4FBB0346C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12639-1BF0-1148-829E-521E5991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08/01/2024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C0D24-86D5-DA48-8CC5-1DA82FA53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EC489-8963-6B44-A895-31CC5317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89EE80-61FA-7E4D-A755-4519AC4E9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23ABD-C3A1-2145-913A-A3435C163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B95B3-0A3B-D341-86E2-C0259544C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2B389-4997-A04F-899A-C7BE284C5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83932-1C4A-8643-891B-151474D12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4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C12E1C-29FF-D046-AF20-0BD1748299E0}"/>
              </a:ext>
            </a:extLst>
          </p:cNvPr>
          <p:cNvSpPr txBox="1">
            <a:spLocks/>
          </p:cNvSpPr>
          <p:nvPr/>
        </p:nvSpPr>
        <p:spPr>
          <a:xfrm>
            <a:off x="1524000" y="859605"/>
            <a:ext cx="9144000" cy="21063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/>
              <a:t>Sex: </a:t>
            </a:r>
            <a:br>
              <a:rPr lang="en-GB" sz="4400" b="1" dirty="0"/>
            </a:br>
            <a:r>
              <a:rPr lang="en-GB" sz="4400" b="1" dirty="0"/>
              <a:t>How people have sex / </a:t>
            </a:r>
            <a:br>
              <a:rPr lang="en-GB" sz="4400" b="1" dirty="0"/>
            </a:br>
            <a:r>
              <a:rPr lang="en-GB" sz="4400" b="1" dirty="0"/>
              <a:t>What do they do?</a:t>
            </a:r>
            <a:r>
              <a:rPr lang="en-GB" sz="4400" dirty="0"/>
              <a:t> </a:t>
            </a:r>
            <a:endParaRPr lang="en-US" sz="44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BF9F5E7-5AF3-9B4A-A052-ACD2432C08B3}"/>
              </a:ext>
            </a:extLst>
          </p:cNvPr>
          <p:cNvSpPr txBox="1">
            <a:spLocks/>
          </p:cNvSpPr>
          <p:nvPr/>
        </p:nvSpPr>
        <p:spPr>
          <a:xfrm>
            <a:off x="1701058" y="3587263"/>
            <a:ext cx="8789883" cy="2344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name the private parts of my body.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talk about how puberty results in physical and emotional changes.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describe what sex/sexual intercourse can involve.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understand that sex is something adults do in a relationship.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470" y="679294"/>
            <a:ext cx="4114800" cy="226628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Sex should feel nice. Adults learn what they like and don’t like.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2DB42FA-3E61-4B21-ACDA-D099E3D45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101" y="3143072"/>
            <a:ext cx="5198998" cy="3472931"/>
          </a:xfrm>
          <a:prstGeom prst="rect">
            <a:avLst/>
          </a:prstGeom>
        </p:spPr>
      </p:pic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9A2D25B-CD8C-4590-B3F6-878CF7DEA8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36525"/>
            <a:ext cx="5907024" cy="39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87" y="2003612"/>
            <a:ext cx="5186402" cy="2861465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When a man feels like he wants to have sex with his partner his penis will get hard, this is called an erection.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A5BBD-1FE1-447C-BABE-609E99BBA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141" y="1102660"/>
            <a:ext cx="6135870" cy="47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1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dirty="0">
                <a:latin typeface="+mn-lt"/>
              </a:rPr>
              <a:t>When a woman feels like having sex with her partner her vulva and vagina might feel tingly and wet or slippery to touch.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938" y="6356350"/>
            <a:ext cx="619521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4E947-FA78-46E3-9CAC-4DF3F8F7FB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26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99" y="365125"/>
            <a:ext cx="3430605" cy="553031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+mn-lt"/>
              </a:rPr>
              <a:t>If a man and a woman are having sex, and they both want to do it, the man can put his penis inside a woman’s vagina and gently move his penis in and out. This should feel nice for both people.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6098" y="6356350"/>
            <a:ext cx="5737698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8C56D4F-4FEF-46EE-B8CD-C8939DB8EF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5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2" y="413021"/>
            <a:ext cx="4380271" cy="59433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latin typeface="+mn-lt"/>
              </a:rPr>
              <a:t>When people have sex, they might have an orgasm. </a:t>
            </a:r>
            <a:br>
              <a:rPr lang="en-US" sz="3200" dirty="0">
                <a:latin typeface="+mn-lt"/>
              </a:rPr>
            </a:b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For a woman an orgasm is a pleasurable feeling in her body.</a:t>
            </a:r>
            <a:br>
              <a:rPr lang="en-US" sz="3200" dirty="0">
                <a:latin typeface="+mn-lt"/>
              </a:rPr>
            </a:b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For a man, if he has an orgasm (called ejaculation) a white liquid called semen will come out of his hard penis. He will enjoy this feeling.</a:t>
            </a:r>
          </a:p>
        </p:txBody>
      </p:sp>
      <p:pic>
        <p:nvPicPr>
          <p:cNvPr id="4" name="Picture 3" descr="A picture containing queen&#10;&#10;Description automatically generated">
            <a:extLst>
              <a:ext uri="{FF2B5EF4-FFF2-40B4-BE49-F238E27FC236}">
                <a16:creationId xmlns:a16="http://schemas.microsoft.com/office/drawing/2014/main" id="{A7727B99-2A4E-4A05-A2BD-63950F18A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7364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96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2000" dirty="0">
                <a:latin typeface="+mn-lt"/>
              </a:rPr>
            </a:br>
            <a:r>
              <a:rPr lang="en-US" sz="3600" dirty="0">
                <a:latin typeface="+mn-lt"/>
              </a:rPr>
              <a:t>If a man has an orgasm (ejaculates) when his penis is inside the woman’s vagina, then the sperm may meet the egg and this is the way a woman can get pregnant and have a baby.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636BEC5-39E0-41E1-A7BD-0CAFF8A107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105" y="384490"/>
            <a:ext cx="1802522" cy="37749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71CE10-2D6E-4CDE-BB93-982C7179CB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008" y="731418"/>
            <a:ext cx="4749183" cy="317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26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706" y="2150936"/>
            <a:ext cx="4346645" cy="1834056"/>
          </a:xfrm>
        </p:spPr>
        <p:txBody>
          <a:bodyPr vert="horz" lIns="91440" tIns="45720" rIns="91440" bIns="45720" rtlCol="0" anchor="b">
            <a:noAutofit/>
          </a:bodyPr>
          <a:lstStyle/>
          <a:p>
            <a:pPr lvl="0" algn="ctr"/>
            <a:r>
              <a:rPr lang="en-US" sz="3600" b="1" dirty="0">
                <a:latin typeface="+mn-lt"/>
              </a:rPr>
              <a:t>So, this is what sex is. Why do you think adults have sex?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413531" y="6137248"/>
            <a:ext cx="3069020" cy="3619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000" kern="120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508" y="560043"/>
            <a:ext cx="5461635" cy="55772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83920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8350" y="868681"/>
            <a:ext cx="3573490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b="1" dirty="0">
                <a:latin typeface="+mn-lt"/>
              </a:rPr>
              <a:t>Do you have any questions about sex?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938" y="6356350"/>
            <a:ext cx="619521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close up of a box&#10;&#10;Description automatically generated">
            <a:extLst>
              <a:ext uri="{FF2B5EF4-FFF2-40B4-BE49-F238E27FC236}">
                <a16:creationId xmlns:a16="http://schemas.microsoft.com/office/drawing/2014/main" id="{372FE3D5-B94F-4402-B1A7-0790B1B855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7" r="2" b="1794"/>
          <a:stretch/>
        </p:blipFill>
        <p:spPr>
          <a:xfrm>
            <a:off x="20" y="249403"/>
            <a:ext cx="6910066" cy="628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0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CED62C-6317-E648-8729-67D6C7C0D91E}"/>
              </a:ext>
            </a:extLst>
          </p:cNvPr>
          <p:cNvSpPr/>
          <p:nvPr/>
        </p:nvSpPr>
        <p:spPr>
          <a:xfrm>
            <a:off x="159994" y="203182"/>
            <a:ext cx="4387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Names for private parts of my body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94F096-A270-CF4A-BAA1-2D2C8CB5A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74" y="1167821"/>
            <a:ext cx="927100" cy="476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E71BE7-A839-C34C-8443-D34055B40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74" y="1750673"/>
            <a:ext cx="927100" cy="476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55F40D-CC03-144F-ACAC-232A68939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74" y="2333525"/>
            <a:ext cx="927100" cy="47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9535AB-C5BB-544B-ADDF-4C0F7D2A8A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2626" y="1167821"/>
            <a:ext cx="927100" cy="47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D180A-9171-7049-A83E-9395E157B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2626" y="1750673"/>
            <a:ext cx="927100" cy="47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146E2-AE47-9C46-A4FD-977BA4493B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2626" y="2333525"/>
            <a:ext cx="927100" cy="476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3CF474-6007-494A-B09E-126227274D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2624" y="3695044"/>
            <a:ext cx="927101" cy="706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C20094-4873-A647-A563-F1301BA59A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72624" y="4638123"/>
            <a:ext cx="927101" cy="543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F97FF5-24D5-A34A-B9A4-E3841A0121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1198" y="3733473"/>
            <a:ext cx="928176" cy="1526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964092-8AE1-C349-A536-04B8529A1D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2274" y="5414474"/>
            <a:ext cx="927100" cy="556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D29AC8-2519-774B-975F-5046FECADA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198" y="2912496"/>
            <a:ext cx="927100" cy="476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A84F1A-F118-674F-AADF-F3A10E5217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72625" y="2916377"/>
            <a:ext cx="9271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3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7E7F7A-5A28-4873-B03F-E82E0FBD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74" y="849965"/>
            <a:ext cx="5135342" cy="34254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When we go through puberty what happens to:</a:t>
            </a:r>
            <a:b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Hair?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Voices?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Breasts?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Skin?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Smell?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Body shape?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endParaRPr lang="en-US" sz="28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2" name="Picture 11" descr="A person standing in a room&#10;&#10;Description automatically generated">
            <a:extLst>
              <a:ext uri="{FF2B5EF4-FFF2-40B4-BE49-F238E27FC236}">
                <a16:creationId xmlns:a16="http://schemas.microsoft.com/office/drawing/2014/main" id="{4052B5FF-623A-4618-B47D-04F9091CFE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67999" y="484630"/>
            <a:ext cx="2738859" cy="2861262"/>
          </a:xfrm>
          <a:prstGeom prst="rect">
            <a:avLst/>
          </a:prstGeom>
        </p:spPr>
      </p:pic>
      <p:pic>
        <p:nvPicPr>
          <p:cNvPr id="9" name="Picture 8" descr="A picture containing clothing, indoor, sitting&#10;&#10;Description automatically generated">
            <a:extLst>
              <a:ext uri="{FF2B5EF4-FFF2-40B4-BE49-F238E27FC236}">
                <a16:creationId xmlns:a16="http://schemas.microsoft.com/office/drawing/2014/main" id="{3605815A-F681-4492-9274-1106017314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369297" y="497158"/>
            <a:ext cx="2736706" cy="284873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6634" y="6356350"/>
            <a:ext cx="70231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AC4CAE7-0E6C-4D6B-96A4-0BC8B908E6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749" y="3506760"/>
            <a:ext cx="2748844" cy="2866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763BCB-5D3D-4D7E-973F-08F26E7B06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585" y="3429000"/>
            <a:ext cx="2736707" cy="286661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BDA3A7-A8A3-464B-94B7-A2C7C2257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73738" y="4003046"/>
            <a:ext cx="3931920" cy="0"/>
          </a:xfrm>
          <a:prstGeom prst="line">
            <a:avLst/>
          </a:prstGeom>
          <a:ln w="19050">
            <a:solidFill>
              <a:srgbClr val="E397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person, wall, indoor, boy&#10;&#10;Description automatically generated">
            <a:extLst>
              <a:ext uri="{FF2B5EF4-FFF2-40B4-BE49-F238E27FC236}">
                <a16:creationId xmlns:a16="http://schemas.microsoft.com/office/drawing/2014/main" id="{F76F0331-0854-422E-9292-D21C055548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7000" y="4003046"/>
            <a:ext cx="3758889" cy="25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9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6BB0B-27BE-4239-9B93-AD2F5F35E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78" y="4183370"/>
            <a:ext cx="5734812" cy="18677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00000"/>
                </a:solidFill>
              </a:rPr>
              <a:t>When we go through puberty what happens to our feelings and emotions?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EBD1F-B5E1-4990-A562-62EF0685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  <p:pic>
        <p:nvPicPr>
          <p:cNvPr id="7" name="Picture 6" descr="A person lying on a bed&#10;&#10;Description automatically generated">
            <a:extLst>
              <a:ext uri="{FF2B5EF4-FFF2-40B4-BE49-F238E27FC236}">
                <a16:creationId xmlns:a16="http://schemas.microsoft.com/office/drawing/2014/main" id="{A264E8B5-5707-4FA3-ADE1-486F545F04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407" y="109374"/>
            <a:ext cx="2596896" cy="3901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AA412D-3ED5-4931-849C-C9AB83E7D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21" y="109374"/>
            <a:ext cx="2599944" cy="3901440"/>
          </a:xfrm>
          <a:prstGeom prst="rect">
            <a:avLst/>
          </a:prstGeom>
        </p:spPr>
      </p:pic>
      <p:pic>
        <p:nvPicPr>
          <p:cNvPr id="12" name="Picture 11" descr="A person using a phone&#10;&#10;Description automatically generated">
            <a:extLst>
              <a:ext uri="{FF2B5EF4-FFF2-40B4-BE49-F238E27FC236}">
                <a16:creationId xmlns:a16="http://schemas.microsoft.com/office/drawing/2014/main" id="{9649DD4D-B51E-41F9-856B-98D6E2F96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775" y="3083510"/>
            <a:ext cx="4935640" cy="3297007"/>
          </a:xfrm>
          <a:prstGeom prst="rect">
            <a:avLst/>
          </a:prstGeom>
        </p:spPr>
      </p:pic>
      <p:pic>
        <p:nvPicPr>
          <p:cNvPr id="5" name="Picture 4" descr="A picture containing person, sky, eating, outdoor&#10;&#10;Description automatically generated">
            <a:extLst>
              <a:ext uri="{FF2B5EF4-FFF2-40B4-BE49-F238E27FC236}">
                <a16:creationId xmlns:a16="http://schemas.microsoft.com/office/drawing/2014/main" id="{CCB14AE5-DF45-4D18-97F4-B87F6EAF0B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775" y="109374"/>
            <a:ext cx="4200269" cy="28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4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F093C-31D2-46D4-AD73-122B4D2E0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73" y="1147215"/>
            <a:ext cx="3226167" cy="137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b="1" dirty="0"/>
              <a:t>How does a person show love for someone? </a:t>
            </a:r>
          </a:p>
          <a:p>
            <a:pPr marL="0" indent="0">
              <a:buNone/>
            </a:pPr>
            <a:endParaRPr lang="en-GB" sz="18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8233FC-E941-4430-A49C-55AFEF39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7" name="Picture 6" descr="A picture containing person, man&#10;&#10;Description automatically generated">
            <a:extLst>
              <a:ext uri="{FF2B5EF4-FFF2-40B4-BE49-F238E27FC236}">
                <a16:creationId xmlns:a16="http://schemas.microsoft.com/office/drawing/2014/main" id="{D56D2F4D-0140-482D-ABC1-81C58B80D5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883" y="2830110"/>
            <a:ext cx="5852160" cy="3901440"/>
          </a:xfrm>
          <a:prstGeom prst="rect">
            <a:avLst/>
          </a:prstGeom>
        </p:spPr>
      </p:pic>
      <p:pic>
        <p:nvPicPr>
          <p:cNvPr id="9" name="Picture 8" descr="A close up of a toy&#10;&#10;Description automatically generated">
            <a:extLst>
              <a:ext uri="{FF2B5EF4-FFF2-40B4-BE49-F238E27FC236}">
                <a16:creationId xmlns:a16="http://schemas.microsoft.com/office/drawing/2014/main" id="{18057F96-13E9-4065-9394-9CBEB12B56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28" y="76455"/>
            <a:ext cx="4015799" cy="2677199"/>
          </a:xfrm>
          <a:prstGeom prst="rect">
            <a:avLst/>
          </a:prstGeom>
        </p:spPr>
      </p:pic>
      <p:pic>
        <p:nvPicPr>
          <p:cNvPr id="11" name="Picture 10" descr="Two people standing next to a body of water&#10;&#10;Description automatically generated">
            <a:extLst>
              <a:ext uri="{FF2B5EF4-FFF2-40B4-BE49-F238E27FC236}">
                <a16:creationId xmlns:a16="http://schemas.microsoft.com/office/drawing/2014/main" id="{95E49D9C-0E19-4DA0-B46B-ADF67FD592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57" y="3066525"/>
            <a:ext cx="5099166" cy="3665026"/>
          </a:xfrm>
          <a:prstGeom prst="rect">
            <a:avLst/>
          </a:prstGeom>
        </p:spPr>
      </p:pic>
      <p:pic>
        <p:nvPicPr>
          <p:cNvPr id="13" name="Picture 12" descr="A person sitting on a table&#10;&#10;Description automatically generated">
            <a:extLst>
              <a:ext uri="{FF2B5EF4-FFF2-40B4-BE49-F238E27FC236}">
                <a16:creationId xmlns:a16="http://schemas.microsoft.com/office/drawing/2014/main" id="{493EB183-410D-4AC1-B4C4-B8E284742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802" y="432428"/>
            <a:ext cx="3226167" cy="215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2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4100" dirty="0"/>
            </a:br>
            <a:r>
              <a:rPr lang="en-US" sz="3600" dirty="0">
                <a:latin typeface="+mn-lt"/>
              </a:rPr>
              <a:t>You must be 16 years or older to have sex. </a:t>
            </a:r>
            <a:br>
              <a:rPr lang="en-US" sz="4100" dirty="0"/>
            </a:br>
            <a:endParaRPr lang="en-US" sz="41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938" y="6356350"/>
            <a:ext cx="619521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stop sign&#10;&#10;Description automatically generated">
            <a:extLst>
              <a:ext uri="{FF2B5EF4-FFF2-40B4-BE49-F238E27FC236}">
                <a16:creationId xmlns:a16="http://schemas.microsoft.com/office/drawing/2014/main" id="{D11E631A-769C-4906-8CC4-FDEC853F0E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32" r="9170" b="-1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3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953" y="1702399"/>
            <a:ext cx="3792965" cy="3708895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latin typeface="+mn-lt"/>
              </a:rPr>
              <a:t>What is sex?</a:t>
            </a:r>
            <a:br>
              <a:rPr lang="en-US" sz="3600" b="1" dirty="0">
                <a:latin typeface="+mn-lt"/>
              </a:rPr>
            </a:b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Sex is something that adults can do when they love and care for each other. Sometimes people talk about ‘making love’.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938" y="6356350"/>
            <a:ext cx="619521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person wearing a blue dress&#10;&#10;Description automatically generated">
            <a:extLst>
              <a:ext uri="{FF2B5EF4-FFF2-40B4-BE49-F238E27FC236}">
                <a16:creationId xmlns:a16="http://schemas.microsoft.com/office/drawing/2014/main" id="{C8AD1B5C-CF39-4DE4-9A12-92CC07698B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77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06" y="2734336"/>
            <a:ext cx="4760258" cy="2313179"/>
          </a:xfrm>
        </p:spPr>
        <p:txBody>
          <a:bodyPr>
            <a:noAutofit/>
          </a:bodyPr>
          <a:lstStyle/>
          <a:p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When a couple want to have sex they will go to a private place like their bedroom.</a:t>
            </a:r>
            <a:br>
              <a:rPr lang="en-GB" sz="3600" dirty="0">
                <a:latin typeface="+mn-lt"/>
              </a:rPr>
            </a:b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They will kiss and cuddle and touch each other’s bodies. They will touch the private parts of each other’s bodies. </a:t>
            </a:r>
            <a:br>
              <a:rPr lang="en-GB" sz="3600" dirty="0"/>
            </a:br>
            <a:br>
              <a:rPr lang="en-GB" sz="3600" dirty="0"/>
            </a:br>
            <a:br>
              <a:rPr lang="en-GB" sz="3600" dirty="0">
                <a:latin typeface="+mn-lt"/>
              </a:rPr>
            </a:br>
            <a:endParaRPr lang="en-GB" sz="36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8" name="Picture 7" descr="A person lying on a bed&#10;&#10;Description automatically generated">
            <a:extLst>
              <a:ext uri="{FF2B5EF4-FFF2-40B4-BE49-F238E27FC236}">
                <a16:creationId xmlns:a16="http://schemas.microsoft.com/office/drawing/2014/main" id="{9A2E2923-605E-42EF-9099-65CA848F3E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464" y="1196788"/>
            <a:ext cx="7039536" cy="46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2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C3D2873-2194-4FB0-BFBA-7E7EEB984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73ED89A-0C08-4AF2-B397-345C15B3B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4" r="-1" b="-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CD6A7759-CCFB-45A2-AD59-20D405AC35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84" r="5906" b="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6EA052-AA3A-7CF2-B073-B53ACD5AF4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17" r="-1" b="17394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B228652A-FD81-4A3C-B164-2012BF4EE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7943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E8F25D8-4980-4C67-9E0C-7BE94C9CB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17310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63" y="3075803"/>
            <a:ext cx="5020056" cy="2770632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When the couple are two men, we say they are gay. </a:t>
            </a:r>
            <a:b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When a couple are two women, we say they are gay or lesbian.</a:t>
            </a:r>
            <a:b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If the couple is a man and a woman, we say they are heterosexual or straight.</a:t>
            </a:r>
            <a:endParaRPr lang="en-US" sz="28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214C69-1234-4E5D-91CD-BEA002042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6E49C8-40C0-4E80-BAC0-9A66298F1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2455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9049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540</Words>
  <Application>Microsoft Office PowerPoint</Application>
  <PresentationFormat>Widescreen</PresentationFormat>
  <Paragraphs>39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Futura Medium</vt:lpstr>
      <vt:lpstr>Poppins</vt:lpstr>
      <vt:lpstr>Office Theme</vt:lpstr>
      <vt:lpstr>PowerPoint Presentation</vt:lpstr>
      <vt:lpstr>PowerPoint Presentation</vt:lpstr>
      <vt:lpstr>When we go through puberty what happens to:  Hair? Voices? Breasts? Skin? Smell? Body shape? </vt:lpstr>
      <vt:lpstr>PowerPoint Presentation</vt:lpstr>
      <vt:lpstr>PowerPoint Presentation</vt:lpstr>
      <vt:lpstr> You must be 16 years or older to have sex.  </vt:lpstr>
      <vt:lpstr>What is sex?  Sex is something that adults can do when they love and care for each other. Sometimes people talk about ‘making love’. </vt:lpstr>
      <vt:lpstr> When a couple want to have sex they will go to a private place like their bedroom.  They will kiss and cuddle and touch each other’s bodies. They will touch the private parts of each other’s bodies.    </vt:lpstr>
      <vt:lpstr> When the couple are two men, we say they are gay.   When a couple are two women, we say they are gay or lesbian.  If the couple is a man and a woman, we say they are heterosexual or straight.</vt:lpstr>
      <vt:lpstr>Sex should feel nice. Adults learn what they like and don’t like.</vt:lpstr>
      <vt:lpstr>When a man feels like he wants to have sex with his partner his penis will get hard, this is called an erection. </vt:lpstr>
      <vt:lpstr>When a woman feels like having sex with her partner her vulva and vagina might feel tingly and wet or slippery to touch.</vt:lpstr>
      <vt:lpstr>If a man and a woman are having sex, and they both want to do it, the man can put his penis inside a woman’s vagina and gently move his penis in and out. This should feel nice for both people.</vt:lpstr>
      <vt:lpstr>When people have sex, they might have an orgasm.   For a woman an orgasm is a pleasurable feeling in her body.  For a man, if he has an orgasm (called ejaculation) a white liquid called semen will come out of his hard penis. He will enjoy this feeling.</vt:lpstr>
      <vt:lpstr> If a man has an orgasm (ejaculates) when his penis is inside the woman’s vagina, then the sperm may meet the egg and this is the way a woman can get pregnant and have a baby. </vt:lpstr>
      <vt:lpstr>So, this is what sex is. Why do you think adults have sex?</vt:lpstr>
      <vt:lpstr>Do you have any questions about sex?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Morrison</dc:creator>
  <cp:lastModifiedBy>Colin Morrison TASC Morrison</cp:lastModifiedBy>
  <cp:revision>3</cp:revision>
  <dcterms:created xsi:type="dcterms:W3CDTF">2019-04-11T12:49:56Z</dcterms:created>
  <dcterms:modified xsi:type="dcterms:W3CDTF">2024-01-08T13:27:52Z</dcterms:modified>
</cp:coreProperties>
</file>