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86" r:id="rId3"/>
    <p:sldId id="263" r:id="rId4"/>
    <p:sldId id="285" r:id="rId5"/>
    <p:sldId id="293" r:id="rId6"/>
    <p:sldId id="287" r:id="rId7"/>
    <p:sldId id="288" r:id="rId8"/>
    <p:sldId id="289" r:id="rId9"/>
    <p:sldId id="292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82"/>
    <p:restoredTop sz="94422"/>
  </p:normalViewPr>
  <p:slideViewPr>
    <p:cSldViewPr snapToGrid="0" snapToObjects="1">
      <p:cViewPr varScale="1">
        <p:scale>
          <a:sx n="59" d="100"/>
          <a:sy n="59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670F4ABF-AC01-4467-AA0D-A67E3AF96D04}"/>
    <pc:docChg chg="custSel addSld modSld">
      <pc:chgData name="Colin Morrison TASC Morrison" userId="9e8379d8aac75974" providerId="LiveId" clId="{670F4ABF-AC01-4467-AA0D-A67E3AF96D04}" dt="2023-08-01T15:00:39.772" v="92" actId="20577"/>
      <pc:docMkLst>
        <pc:docMk/>
      </pc:docMkLst>
      <pc:sldChg chg="modSp mod">
        <pc:chgData name="Colin Morrison TASC Morrison" userId="9e8379d8aac75974" providerId="LiveId" clId="{670F4ABF-AC01-4467-AA0D-A67E3AF96D04}" dt="2023-08-01T14:55:52.504" v="15" actId="20577"/>
        <pc:sldMkLst>
          <pc:docMk/>
          <pc:sldMk cId="979449192" sldId="256"/>
        </pc:sldMkLst>
        <pc:spChg chg="mod">
          <ac:chgData name="Colin Morrison TASC Morrison" userId="9e8379d8aac75974" providerId="LiveId" clId="{670F4ABF-AC01-4467-AA0D-A67E3AF96D04}" dt="2023-08-01T14:55:52.504" v="15" actId="20577"/>
          <ac:spMkLst>
            <pc:docMk/>
            <pc:sldMk cId="979449192" sldId="256"/>
            <ac:spMk id="2" creationId="{00000000-0000-0000-0000-000000000000}"/>
          </ac:spMkLst>
        </pc:spChg>
      </pc:sldChg>
      <pc:sldChg chg="modSp mod">
        <pc:chgData name="Colin Morrison TASC Morrison" userId="9e8379d8aac75974" providerId="LiveId" clId="{670F4ABF-AC01-4467-AA0D-A67E3AF96D04}" dt="2023-08-01T14:59:03.717" v="38" actId="1076"/>
        <pc:sldMkLst>
          <pc:docMk/>
          <pc:sldMk cId="768832709" sldId="285"/>
        </pc:sldMkLst>
        <pc:spChg chg="mod">
          <ac:chgData name="Colin Morrison TASC Morrison" userId="9e8379d8aac75974" providerId="LiveId" clId="{670F4ABF-AC01-4467-AA0D-A67E3AF96D04}" dt="2023-08-01T14:59:03.717" v="38" actId="1076"/>
          <ac:spMkLst>
            <pc:docMk/>
            <pc:sldMk cId="768832709" sldId="285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670F4ABF-AC01-4467-AA0D-A67E3AF96D04}" dt="2023-08-01T14:57:24.641" v="25" actId="207"/>
        <pc:sldMkLst>
          <pc:docMk/>
          <pc:sldMk cId="3736087503" sldId="286"/>
        </pc:sldMkLst>
        <pc:spChg chg="mod">
          <ac:chgData name="Colin Morrison TASC Morrison" userId="9e8379d8aac75974" providerId="LiveId" clId="{670F4ABF-AC01-4467-AA0D-A67E3AF96D04}" dt="2023-08-01T14:57:24.641" v="25" actId="207"/>
          <ac:spMkLst>
            <pc:docMk/>
            <pc:sldMk cId="3736087503" sldId="286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670F4ABF-AC01-4467-AA0D-A67E3AF96D04}" dt="2023-08-01T15:00:39.772" v="92" actId="20577"/>
        <pc:sldMkLst>
          <pc:docMk/>
          <pc:sldMk cId="2157494664" sldId="292"/>
        </pc:sldMkLst>
        <pc:spChg chg="mod">
          <ac:chgData name="Colin Morrison TASC Morrison" userId="9e8379d8aac75974" providerId="LiveId" clId="{670F4ABF-AC01-4467-AA0D-A67E3AF96D04}" dt="2023-08-01T15:00:39.772" v="92" actId="20577"/>
          <ac:spMkLst>
            <pc:docMk/>
            <pc:sldMk cId="2157494664" sldId="292"/>
            <ac:spMk id="6" creationId="{70E74582-AD2D-47FD-B002-9F9018C47CE8}"/>
          </ac:spMkLst>
        </pc:spChg>
      </pc:sldChg>
      <pc:sldChg chg="modSp add mod">
        <pc:chgData name="Colin Morrison TASC Morrison" userId="9e8379d8aac75974" providerId="LiveId" clId="{670F4ABF-AC01-4467-AA0D-A67E3AF96D04}" dt="2023-08-01T14:59:23.305" v="39" actId="113"/>
        <pc:sldMkLst>
          <pc:docMk/>
          <pc:sldMk cId="1837027007" sldId="293"/>
        </pc:sldMkLst>
        <pc:spChg chg="mod">
          <ac:chgData name="Colin Morrison TASC Morrison" userId="9e8379d8aac75974" providerId="LiveId" clId="{670F4ABF-AC01-4467-AA0D-A67E3AF96D04}" dt="2023-08-01T14:59:23.305" v="39" actId="113"/>
          <ac:spMkLst>
            <pc:docMk/>
            <pc:sldMk cId="1837027007" sldId="293"/>
            <ac:spMk id="3" creationId="{00000000-0000-0000-0000-000000000000}"/>
          </ac:spMkLst>
        </pc:spChg>
      </pc:sldChg>
    </pc:docChg>
  </pc:docChgLst>
  <pc:docChgLst>
    <pc:chgData name="Colin Morrison TASC Morrison" userId="9e8379d8aac75974" providerId="LiveId" clId="{4C89F579-936F-4699-A5D6-8BD1D569C68F}"/>
    <pc:docChg chg="modSld">
      <pc:chgData name="Colin Morrison TASC Morrison" userId="9e8379d8aac75974" providerId="LiveId" clId="{4C89F579-936F-4699-A5D6-8BD1D569C68F}" dt="2024-01-10T10:50:16.539" v="5" actId="207"/>
      <pc:docMkLst>
        <pc:docMk/>
      </pc:docMkLst>
      <pc:sldChg chg="modSp mod">
        <pc:chgData name="Colin Morrison TASC Morrison" userId="9e8379d8aac75974" providerId="LiveId" clId="{4C89F579-936F-4699-A5D6-8BD1D569C68F}" dt="2024-01-10T10:49:43.865" v="2" actId="20577"/>
        <pc:sldMkLst>
          <pc:docMk/>
          <pc:sldMk cId="979449192" sldId="256"/>
        </pc:sldMkLst>
        <pc:spChg chg="mod">
          <ac:chgData name="Colin Morrison TASC Morrison" userId="9e8379d8aac75974" providerId="LiveId" clId="{4C89F579-936F-4699-A5D6-8BD1D569C68F}" dt="2024-01-10T10:49:43.865" v="2" actId="20577"/>
          <ac:spMkLst>
            <pc:docMk/>
            <pc:sldMk cId="979449192" sldId="256"/>
            <ac:spMk id="2" creationId="{00000000-0000-0000-0000-000000000000}"/>
          </ac:spMkLst>
        </pc:spChg>
      </pc:sldChg>
      <pc:sldChg chg="modSp mod">
        <pc:chgData name="Colin Morrison TASC Morrison" userId="9e8379d8aac75974" providerId="LiveId" clId="{4C89F579-936F-4699-A5D6-8BD1D569C68F}" dt="2024-01-10T10:50:03.033" v="4" actId="207"/>
        <pc:sldMkLst>
          <pc:docMk/>
          <pc:sldMk cId="768832709" sldId="285"/>
        </pc:sldMkLst>
        <pc:spChg chg="mod">
          <ac:chgData name="Colin Morrison TASC Morrison" userId="9e8379d8aac75974" providerId="LiveId" clId="{4C89F579-936F-4699-A5D6-8BD1D569C68F}" dt="2024-01-10T10:50:03.033" v="4" actId="207"/>
          <ac:spMkLst>
            <pc:docMk/>
            <pc:sldMk cId="768832709" sldId="285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4C89F579-936F-4699-A5D6-8BD1D569C68F}" dt="2024-01-10T10:49:49.976" v="3" actId="207"/>
        <pc:sldMkLst>
          <pc:docMk/>
          <pc:sldMk cId="3736087503" sldId="286"/>
        </pc:sldMkLst>
        <pc:spChg chg="mod">
          <ac:chgData name="Colin Morrison TASC Morrison" userId="9e8379d8aac75974" providerId="LiveId" clId="{4C89F579-936F-4699-A5D6-8BD1D569C68F}" dt="2024-01-10T10:49:49.976" v="3" actId="207"/>
          <ac:spMkLst>
            <pc:docMk/>
            <pc:sldMk cId="3736087503" sldId="286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4C89F579-936F-4699-A5D6-8BD1D569C68F}" dt="2024-01-10T10:50:16.539" v="5" actId="207"/>
        <pc:sldMkLst>
          <pc:docMk/>
          <pc:sldMk cId="2157494664" sldId="292"/>
        </pc:sldMkLst>
        <pc:spChg chg="mod">
          <ac:chgData name="Colin Morrison TASC Morrison" userId="9e8379d8aac75974" providerId="LiveId" clId="{4C89F579-936F-4699-A5D6-8BD1D569C68F}" dt="2024-01-10T10:50:16.539" v="5" actId="207"/>
          <ac:spMkLst>
            <pc:docMk/>
            <pc:sldMk cId="2157494664" sldId="292"/>
            <ac:spMk id="6" creationId="{70E74582-AD2D-47FD-B002-9F9018C47C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vmsfhw-czA" TargetMode="External"/><Relationship Id="rId2" Type="http://schemas.openxmlformats.org/officeDocument/2006/relationships/hyperlink" Target="https://youtu.be/-JwlKjRaU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outu.be/u7Nii5w2Fa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5ioQ8a7o3M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40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Sex: </a:t>
            </a:r>
            <a:br>
              <a:rPr lang="en-GB" b="1" dirty="0"/>
            </a:br>
            <a:r>
              <a:rPr lang="en-GB" b="1" dirty="0"/>
              <a:t>Consent, Pressure, Pleasure </a:t>
            </a:r>
            <a:br>
              <a:rPr lang="en-GB" b="1" dirty="0"/>
            </a:br>
            <a:r>
              <a:rPr lang="en-GB" b="1" dirty="0"/>
              <a:t>(and first-time sex)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4605"/>
            <a:ext cx="9144000" cy="2387600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sex/sexual intercourse can involve.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consent is.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the physiological and mental responses in the body when having sex.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articulate what is important to me before embarking on intimate/sexual relationships.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1A922-8A46-4F73-9142-789B312C05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D3F0F-A6C4-4276-92B5-5B5CE0104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0C870-683A-456A-880C-FCEBE8A49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BB3DDEF-D96C-4A57-804A-63B404B630FB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728" y="1946684"/>
            <a:ext cx="501580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Some people think that sex should be part of a relationship where people are committed to each other, perhaps in marriage. </a:t>
            </a:r>
          </a:p>
          <a:p>
            <a:pPr marL="0" lvl="0" indent="0">
              <a:buNone/>
            </a:pPr>
            <a:r>
              <a:rPr lang="en-GB" dirty="0"/>
              <a:t>What do you think?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43952" y="6356350"/>
            <a:ext cx="43294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292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Today’s session is about:  </a:t>
            </a:r>
          </a:p>
          <a:p>
            <a:pPr marL="0" indent="0">
              <a:buNone/>
            </a:pPr>
            <a:r>
              <a:rPr lang="en-GB" b="1" dirty="0"/>
              <a:t>Consent, Pressure, Pleasure and First time sex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51C05F-2CFF-4E10-B1F8-B387E637E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780" y="1160029"/>
            <a:ext cx="2311062" cy="3824165"/>
          </a:xfrm>
          <a:custGeom>
            <a:avLst/>
            <a:gdLst>
              <a:gd name="connsiteX0" fmla="*/ 0 w 4143564"/>
              <a:gd name="connsiteY0" fmla="*/ 0 h 6856413"/>
              <a:gd name="connsiteX1" fmla="*/ 4141667 w 4143564"/>
              <a:gd name="connsiteY1" fmla="*/ 0 h 6856413"/>
              <a:gd name="connsiteX2" fmla="*/ 4141086 w 4143564"/>
              <a:gd name="connsiteY2" fmla="*/ 145208 h 6856413"/>
              <a:gd name="connsiteX3" fmla="*/ 4047199 w 4143564"/>
              <a:gd name="connsiteY3" fmla="*/ 4543426 h 6856413"/>
              <a:gd name="connsiteX4" fmla="*/ 4105878 w 4143564"/>
              <a:gd name="connsiteY4" fmla="*/ 6742536 h 6856413"/>
              <a:gd name="connsiteX5" fmla="*/ 4096763 w 4143564"/>
              <a:gd name="connsiteY5" fmla="*/ 6856413 h 6856413"/>
              <a:gd name="connsiteX6" fmla="*/ 0 w 4143564"/>
              <a:gd name="connsiteY6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608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163" y="1253331"/>
            <a:ext cx="4933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is sex? </a:t>
            </a:r>
          </a:p>
          <a:p>
            <a:pPr marL="0" indent="0">
              <a:buNone/>
            </a:pPr>
            <a:r>
              <a:rPr lang="en-GB" dirty="0"/>
              <a:t>The law says that sexual activity includes mutual masturbation, oral sex or penetrative sex. </a:t>
            </a:r>
          </a:p>
          <a:p>
            <a:pPr marL="0" indent="0">
              <a:buNone/>
            </a:pPr>
            <a:r>
              <a:rPr lang="en-GB" dirty="0"/>
              <a:t>Penetrative sex is when a person puts their finger or penis or something else (like a sex toy/dildo) into a person’s vagina or anus (bottom).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967B6-A7C7-44BC-BBED-99963421E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B57886-C301-432D-8B7A-717452E75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Picture 5" descr="A picture containing queen&#10;&#10;Description automatically generated">
            <a:extLst>
              <a:ext uri="{FF2B5EF4-FFF2-40B4-BE49-F238E27FC236}">
                <a16:creationId xmlns:a16="http://schemas.microsoft.com/office/drawing/2014/main" id="{0EE84421-94A0-442E-8B47-F08F5048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33417" y="6356350"/>
            <a:ext cx="40305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282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69" y="1248290"/>
            <a:ext cx="5524149" cy="4351338"/>
          </a:xfrm>
        </p:spPr>
        <p:txBody>
          <a:bodyPr>
            <a:noAutofit/>
          </a:bodyPr>
          <a:lstStyle/>
          <a:p>
            <a:pPr marL="685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onsent means…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Asking someone if you can do something or if they want something. 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they say yes, they give consent. 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they say no, they do not give consent.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they don’t say anything, or they aren’t sure or aren’t clear, they do not give consent. 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they give consent once, you still must ask the next time.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close up of a cow&#10;&#10;Description automatically generated">
            <a:extLst>
              <a:ext uri="{FF2B5EF4-FFF2-40B4-BE49-F238E27FC236}">
                <a16:creationId xmlns:a16="http://schemas.microsoft.com/office/drawing/2014/main" id="{98EDACA9-933C-43B7-8F87-55E92349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Putting </a:t>
            </a:r>
            <a:r>
              <a:rPr lang="en-GB" b="1" dirty="0"/>
              <a:t>pressure</a:t>
            </a:r>
            <a:r>
              <a:rPr lang="en-GB" dirty="0"/>
              <a:t> on someone to do something sexual is the opposite of them giving their free and enthusiastic consent.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close up of a cow&#10;&#10;Description automatically generated">
            <a:extLst>
              <a:ext uri="{FF2B5EF4-FFF2-40B4-BE49-F238E27FC236}">
                <a16:creationId xmlns:a16="http://schemas.microsoft.com/office/drawing/2014/main" id="{98EDACA9-933C-43B7-8F87-55E923492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064" y="1248290"/>
            <a:ext cx="5393361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200" b="1" dirty="0"/>
              <a:t>Cycling through Consent </a:t>
            </a:r>
          </a:p>
          <a:p>
            <a:pPr marL="0" lvl="0" indent="0">
              <a:buNone/>
            </a:pPr>
            <a:r>
              <a:rPr lang="en-GB" sz="2200" dirty="0"/>
              <a:t>(3 minutes 47 seconds) </a:t>
            </a:r>
          </a:p>
          <a:p>
            <a:pPr marL="0" lvl="0" indent="0">
              <a:buNone/>
            </a:pPr>
            <a:r>
              <a:rPr lang="en-GB" sz="2200" u="sng" dirty="0">
                <a:hlinkClick r:id="rId2"/>
              </a:rPr>
              <a:t>https://youtu.be/-JwlKjRaUaw</a:t>
            </a:r>
            <a:r>
              <a:rPr lang="en-GB" sz="2200" dirty="0"/>
              <a:t>  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r>
              <a:rPr lang="en-GB" sz="2200" b="1" dirty="0"/>
              <a:t>Consent Explained </a:t>
            </a:r>
          </a:p>
          <a:p>
            <a:pPr marL="0" lvl="0" indent="0">
              <a:buNone/>
            </a:pPr>
            <a:r>
              <a:rPr lang="en-GB" sz="2200" dirty="0"/>
              <a:t>(duration 2minutes 44) </a:t>
            </a:r>
            <a:r>
              <a:rPr lang="en-GB" sz="2200" u="sng" dirty="0">
                <a:hlinkClick r:id="rId3"/>
              </a:rPr>
              <a:t>https://youtu.be/5vmsfhw-czA</a:t>
            </a:r>
            <a:endParaRPr lang="en-GB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r>
              <a:rPr lang="en-US" sz="2200" b="1" dirty="0"/>
              <a:t>Consent – cup of tea </a:t>
            </a:r>
          </a:p>
          <a:p>
            <a:pPr marL="0" lvl="0" indent="0">
              <a:buNone/>
            </a:pPr>
            <a:r>
              <a:rPr lang="en-US" sz="2200" dirty="0"/>
              <a:t>(duration 3 minutes)</a:t>
            </a:r>
            <a:r>
              <a:rPr lang="en-GB" sz="2200" u="sng" dirty="0">
                <a:hlinkClick r:id="rId4"/>
              </a:rPr>
              <a:t> https://youtu.be/u7Nii5w2FaI</a:t>
            </a:r>
            <a:endParaRPr lang="en-GB" sz="2200" dirty="0"/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5DC1B-B309-42D2-BEB8-29F37B4D5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184" y="1287380"/>
            <a:ext cx="3781051" cy="363926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Pleasure is a feeling of happy satisfaction and enjoyment</a:t>
            </a: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CC645FC8-0F9C-4342-838E-5C1997E6F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Male vs Female orgasm: </a:t>
            </a:r>
          </a:p>
          <a:p>
            <a:pPr marL="0" lvl="0" indent="0">
              <a:buNone/>
            </a:pPr>
            <a:r>
              <a:rPr lang="en-GB" b="1" dirty="0"/>
              <a:t>Which is better? </a:t>
            </a:r>
          </a:p>
          <a:p>
            <a:pPr marL="0" lvl="0" indent="0">
              <a:buNone/>
            </a:pPr>
            <a:r>
              <a:rPr lang="en-GB" b="1" u="sng" dirty="0">
                <a:hlinkClick r:id="rId2"/>
              </a:rPr>
              <a:t>https://youtu.be/5ioQ8a7o3Mo</a:t>
            </a:r>
            <a:r>
              <a:rPr lang="en-GB" dirty="0"/>
              <a:t>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D3D7A-31F4-40EF-BB42-080BF5A9A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184" y="1287380"/>
            <a:ext cx="3781051" cy="363926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94A660-BA03-43FE-B93B-88844872EF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290" y="931341"/>
            <a:ext cx="43243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dirty="0"/>
              <a:t>First time sex: </a:t>
            </a:r>
          </a:p>
          <a:p>
            <a:pPr marL="0" indent="0">
              <a:buFont typeface="Arial"/>
              <a:buNone/>
            </a:pPr>
            <a:r>
              <a:rPr lang="en-GB" sz="2400" dirty="0"/>
              <a:t>This could be the first time ever, or the first time with a new partner.  </a:t>
            </a:r>
          </a:p>
          <a:p>
            <a:pPr marL="0" indent="0">
              <a:buFont typeface="Arial"/>
              <a:buNone/>
            </a:pPr>
            <a:r>
              <a:rPr lang="en-GB" sz="2400" dirty="0"/>
              <a:t>Sex should always be with consent. It should be pleasurable.  </a:t>
            </a:r>
          </a:p>
          <a:p>
            <a:pPr marL="0" indent="0">
              <a:buFont typeface="Arial"/>
              <a:buNone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Here is a list of things to consider about first time sex. Which of these would be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for you, and which would be 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for you. Place as many as you want in each category.</a:t>
            </a:r>
          </a:p>
          <a:p>
            <a:pPr marL="0" indent="0">
              <a:buFont typeface="Arial"/>
              <a:buNone/>
            </a:pPr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GB" sz="24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74582-AD2D-47FD-B002-9F9018C47CE8}"/>
              </a:ext>
            </a:extLst>
          </p:cNvPr>
          <p:cNvSpPr/>
          <p:nvPr/>
        </p:nvSpPr>
        <p:spPr>
          <a:xfrm>
            <a:off x="5326442" y="1458004"/>
            <a:ext cx="6096000" cy="4228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consider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ready.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safe.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someone I can speak to about this before I do anything.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both 16 years old or older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need contraception, it’s sorted.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need condoms, it’s sorted.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both sober.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the time and we are in a safe comfortable place.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trust them.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to. We both want to.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I can change my mind, say ‘no’ or stop at any time. I know they can too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49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528</Words>
  <Application>Microsoft Office PowerPoint</Application>
  <PresentationFormat>Widescreen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Sex:  Consent, Pressure, Pleasure  (and first-time sex)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Sex: Pressure, pleasure and first time sex</dc:title>
  <dc:creator>Colin Morrison</dc:creator>
  <cp:lastModifiedBy>Colin Morrison TASC Morrison</cp:lastModifiedBy>
  <cp:revision>1</cp:revision>
  <dcterms:created xsi:type="dcterms:W3CDTF">2020-03-30T13:19:57Z</dcterms:created>
  <dcterms:modified xsi:type="dcterms:W3CDTF">2024-01-10T10:50:16Z</dcterms:modified>
</cp:coreProperties>
</file>