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9"/>
  </p:notesMasterIdLst>
  <p:sldIdLst>
    <p:sldId id="256" r:id="rId2"/>
    <p:sldId id="277" r:id="rId3"/>
    <p:sldId id="265" r:id="rId4"/>
    <p:sldId id="266" r:id="rId5"/>
    <p:sldId id="267" r:id="rId6"/>
    <p:sldId id="275" r:id="rId7"/>
    <p:sldId id="278" r:id="rId8"/>
    <p:sldId id="268" r:id="rId9"/>
    <p:sldId id="279" r:id="rId10"/>
    <p:sldId id="280" r:id="rId11"/>
    <p:sldId id="269" r:id="rId12"/>
    <p:sldId id="270" r:id="rId13"/>
    <p:sldId id="271" r:id="rId14"/>
    <p:sldId id="272" r:id="rId15"/>
    <p:sldId id="281"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2AEDA-4821-482A-8BA4-9A8FC72EEAA8}" v="5" dt="2023-09-29T13:34:22.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3"/>
    <p:restoredTop sz="94422"/>
  </p:normalViewPr>
  <p:slideViewPr>
    <p:cSldViewPr snapToGrid="0" snapToObjects="1">
      <p:cViewPr varScale="1">
        <p:scale>
          <a:sx n="37" d="100"/>
          <a:sy n="37" d="100"/>
        </p:scale>
        <p:origin x="48" y="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2872AEDA-4821-482A-8BA4-9A8FC72EEAA8}"/>
    <pc:docChg chg="custSel addSld delSld modSld">
      <pc:chgData name="Colin Morrison TASC Morrison" userId="9e8379d8aac75974" providerId="LiveId" clId="{2872AEDA-4821-482A-8BA4-9A8FC72EEAA8}" dt="2023-09-29T13:44:42.350" v="194" actId="2696"/>
      <pc:docMkLst>
        <pc:docMk/>
      </pc:docMkLst>
      <pc:sldChg chg="modSp mod">
        <pc:chgData name="Colin Morrison TASC Morrison" userId="9e8379d8aac75974" providerId="LiveId" clId="{2872AEDA-4821-482A-8BA4-9A8FC72EEAA8}" dt="2023-09-29T13:31:00.408" v="24" actId="20577"/>
        <pc:sldMkLst>
          <pc:docMk/>
          <pc:sldMk cId="1587696130" sldId="267"/>
        </pc:sldMkLst>
        <pc:spChg chg="mod">
          <ac:chgData name="Colin Morrison TASC Morrison" userId="9e8379d8aac75974" providerId="LiveId" clId="{2872AEDA-4821-482A-8BA4-9A8FC72EEAA8}" dt="2023-09-29T13:31:00.408" v="24" actId="20577"/>
          <ac:spMkLst>
            <pc:docMk/>
            <pc:sldMk cId="1587696130" sldId="267"/>
            <ac:spMk id="3" creationId="{00000000-0000-0000-0000-000000000000}"/>
          </ac:spMkLst>
        </pc:spChg>
      </pc:sldChg>
      <pc:sldChg chg="modSp mod">
        <pc:chgData name="Colin Morrison TASC Morrison" userId="9e8379d8aac75974" providerId="LiveId" clId="{2872AEDA-4821-482A-8BA4-9A8FC72EEAA8}" dt="2023-09-29T13:33:06.829" v="50" actId="1076"/>
        <pc:sldMkLst>
          <pc:docMk/>
          <pc:sldMk cId="1911537023" sldId="268"/>
        </pc:sldMkLst>
        <pc:spChg chg="mod">
          <ac:chgData name="Colin Morrison TASC Morrison" userId="9e8379d8aac75974" providerId="LiveId" clId="{2872AEDA-4821-482A-8BA4-9A8FC72EEAA8}" dt="2023-09-29T13:33:06.829" v="50" actId="1076"/>
          <ac:spMkLst>
            <pc:docMk/>
            <pc:sldMk cId="1911537023" sldId="268"/>
            <ac:spMk id="2" creationId="{00000000-0000-0000-0000-000000000000}"/>
          </ac:spMkLst>
        </pc:spChg>
      </pc:sldChg>
      <pc:sldChg chg="modSp mod">
        <pc:chgData name="Colin Morrison TASC Morrison" userId="9e8379d8aac75974" providerId="LiveId" clId="{2872AEDA-4821-482A-8BA4-9A8FC72EEAA8}" dt="2023-09-29T13:35:55.755" v="165" actId="20577"/>
        <pc:sldMkLst>
          <pc:docMk/>
          <pc:sldMk cId="1937468961" sldId="269"/>
        </pc:sldMkLst>
        <pc:spChg chg="mod">
          <ac:chgData name="Colin Morrison TASC Morrison" userId="9e8379d8aac75974" providerId="LiveId" clId="{2872AEDA-4821-482A-8BA4-9A8FC72EEAA8}" dt="2023-09-29T13:35:55.755" v="165" actId="20577"/>
          <ac:spMkLst>
            <pc:docMk/>
            <pc:sldMk cId="1937468961" sldId="269"/>
            <ac:spMk id="2" creationId="{00000000-0000-0000-0000-000000000000}"/>
          </ac:spMkLst>
        </pc:spChg>
      </pc:sldChg>
      <pc:sldChg chg="modSp mod">
        <pc:chgData name="Colin Morrison TASC Morrison" userId="9e8379d8aac75974" providerId="LiveId" clId="{2872AEDA-4821-482A-8BA4-9A8FC72EEAA8}" dt="2023-09-29T13:37:01.310" v="174" actId="255"/>
        <pc:sldMkLst>
          <pc:docMk/>
          <pc:sldMk cId="1115148027" sldId="270"/>
        </pc:sldMkLst>
        <pc:spChg chg="mod">
          <ac:chgData name="Colin Morrison TASC Morrison" userId="9e8379d8aac75974" providerId="LiveId" clId="{2872AEDA-4821-482A-8BA4-9A8FC72EEAA8}" dt="2023-09-29T13:37:01.310" v="174" actId="255"/>
          <ac:spMkLst>
            <pc:docMk/>
            <pc:sldMk cId="1115148027" sldId="270"/>
            <ac:spMk id="2" creationId="{00000000-0000-0000-0000-000000000000}"/>
          </ac:spMkLst>
        </pc:spChg>
      </pc:sldChg>
      <pc:sldChg chg="modSp mod">
        <pc:chgData name="Colin Morrison TASC Morrison" userId="9e8379d8aac75974" providerId="LiveId" clId="{2872AEDA-4821-482A-8BA4-9A8FC72EEAA8}" dt="2023-09-29T13:37:35.298" v="178" actId="255"/>
        <pc:sldMkLst>
          <pc:docMk/>
          <pc:sldMk cId="1498351283" sldId="271"/>
        </pc:sldMkLst>
        <pc:spChg chg="mod">
          <ac:chgData name="Colin Morrison TASC Morrison" userId="9e8379d8aac75974" providerId="LiveId" clId="{2872AEDA-4821-482A-8BA4-9A8FC72EEAA8}" dt="2023-09-29T13:37:35.298" v="178" actId="255"/>
          <ac:spMkLst>
            <pc:docMk/>
            <pc:sldMk cId="1498351283" sldId="271"/>
            <ac:spMk id="2" creationId="{00000000-0000-0000-0000-000000000000}"/>
          </ac:spMkLst>
        </pc:spChg>
      </pc:sldChg>
      <pc:sldChg chg="modSp mod">
        <pc:chgData name="Colin Morrison TASC Morrison" userId="9e8379d8aac75974" providerId="LiveId" clId="{2872AEDA-4821-482A-8BA4-9A8FC72EEAA8}" dt="2023-09-29T13:38:21.148" v="182" actId="255"/>
        <pc:sldMkLst>
          <pc:docMk/>
          <pc:sldMk cId="1322032803" sldId="272"/>
        </pc:sldMkLst>
        <pc:spChg chg="mod">
          <ac:chgData name="Colin Morrison TASC Morrison" userId="9e8379d8aac75974" providerId="LiveId" clId="{2872AEDA-4821-482A-8BA4-9A8FC72EEAA8}" dt="2023-09-29T13:38:21.148" v="182" actId="255"/>
          <ac:spMkLst>
            <pc:docMk/>
            <pc:sldMk cId="1322032803" sldId="272"/>
            <ac:spMk id="2" creationId="{00000000-0000-0000-0000-000000000000}"/>
          </ac:spMkLst>
        </pc:spChg>
      </pc:sldChg>
      <pc:sldChg chg="del">
        <pc:chgData name="Colin Morrison TASC Morrison" userId="9e8379d8aac75974" providerId="LiveId" clId="{2872AEDA-4821-482A-8BA4-9A8FC72EEAA8}" dt="2023-09-29T13:44:42.350" v="194" actId="2696"/>
        <pc:sldMkLst>
          <pc:docMk/>
          <pc:sldMk cId="1630838749" sldId="276"/>
        </pc:sldMkLst>
      </pc:sldChg>
      <pc:sldChg chg="modSp add mod">
        <pc:chgData name="Colin Morrison TASC Morrison" userId="9e8379d8aac75974" providerId="LiveId" clId="{2872AEDA-4821-482A-8BA4-9A8FC72EEAA8}" dt="2023-09-29T13:31:41.135" v="35" actId="5793"/>
        <pc:sldMkLst>
          <pc:docMk/>
          <pc:sldMk cId="103727033" sldId="277"/>
        </pc:sldMkLst>
        <pc:spChg chg="mod">
          <ac:chgData name="Colin Morrison TASC Morrison" userId="9e8379d8aac75974" providerId="LiveId" clId="{2872AEDA-4821-482A-8BA4-9A8FC72EEAA8}" dt="2023-09-29T13:31:41.135" v="35" actId="5793"/>
          <ac:spMkLst>
            <pc:docMk/>
            <pc:sldMk cId="103727033" sldId="277"/>
            <ac:spMk id="3" creationId="{00000000-0000-0000-0000-000000000000}"/>
          </ac:spMkLst>
        </pc:spChg>
      </pc:sldChg>
      <pc:sldChg chg="delSp modSp add mod setBg delDesignElem">
        <pc:chgData name="Colin Morrison TASC Morrison" userId="9e8379d8aac75974" providerId="LiveId" clId="{2872AEDA-4821-482A-8BA4-9A8FC72EEAA8}" dt="2023-09-29T13:32:15.620" v="39" actId="20577"/>
        <pc:sldMkLst>
          <pc:docMk/>
          <pc:sldMk cId="2923606090" sldId="278"/>
        </pc:sldMkLst>
        <pc:spChg chg="mod">
          <ac:chgData name="Colin Morrison TASC Morrison" userId="9e8379d8aac75974" providerId="LiveId" clId="{2872AEDA-4821-482A-8BA4-9A8FC72EEAA8}" dt="2023-09-29T13:32:15.620" v="39" actId="20577"/>
          <ac:spMkLst>
            <pc:docMk/>
            <pc:sldMk cId="2923606090" sldId="278"/>
            <ac:spMk id="3" creationId="{00000000-0000-0000-0000-000000000000}"/>
          </ac:spMkLst>
        </pc:spChg>
        <pc:spChg chg="del">
          <ac:chgData name="Colin Morrison TASC Morrison" userId="9e8379d8aac75974" providerId="LiveId" clId="{2872AEDA-4821-482A-8BA4-9A8FC72EEAA8}" dt="2023-09-29T13:32:12.560" v="37"/>
          <ac:spMkLst>
            <pc:docMk/>
            <pc:sldMk cId="2923606090" sldId="278"/>
            <ac:spMk id="11" creationId="{1C799903-48D5-4A31-A1A2-541072D9771E}"/>
          </ac:spMkLst>
        </pc:spChg>
        <pc:spChg chg="del">
          <ac:chgData name="Colin Morrison TASC Morrison" userId="9e8379d8aac75974" providerId="LiveId" clId="{2872AEDA-4821-482A-8BA4-9A8FC72EEAA8}" dt="2023-09-29T13:32:12.560" v="37"/>
          <ac:spMkLst>
            <pc:docMk/>
            <pc:sldMk cId="2923606090" sldId="278"/>
            <ac:spMk id="13" creationId="{8EFFF109-FC58-4FD3-BE05-9775A1310F55}"/>
          </ac:spMkLst>
        </pc:spChg>
        <pc:spChg chg="del">
          <ac:chgData name="Colin Morrison TASC Morrison" userId="9e8379d8aac75974" providerId="LiveId" clId="{2872AEDA-4821-482A-8BA4-9A8FC72EEAA8}" dt="2023-09-29T13:32:12.560" v="37"/>
          <ac:spMkLst>
            <pc:docMk/>
            <pc:sldMk cId="2923606090" sldId="278"/>
            <ac:spMk id="15" creationId="{E1B96AD6-92A9-4273-A62B-96A1C3E0BA95}"/>
          </ac:spMkLst>
        </pc:spChg>
        <pc:spChg chg="del">
          <ac:chgData name="Colin Morrison TASC Morrison" userId="9e8379d8aac75974" providerId="LiveId" clId="{2872AEDA-4821-482A-8BA4-9A8FC72EEAA8}" dt="2023-09-29T13:32:12.560" v="37"/>
          <ac:spMkLst>
            <pc:docMk/>
            <pc:sldMk cId="2923606090" sldId="278"/>
            <ac:spMk id="17" creationId="{463EEC44-1BA3-44ED-81FC-A644B04B2A44}"/>
          </ac:spMkLst>
        </pc:spChg>
      </pc:sldChg>
      <pc:sldChg chg="addSp delSp modSp add mod">
        <pc:chgData name="Colin Morrison TASC Morrison" userId="9e8379d8aac75974" providerId="LiveId" clId="{2872AEDA-4821-482A-8BA4-9A8FC72EEAA8}" dt="2023-09-29T13:34:15.868" v="55"/>
        <pc:sldMkLst>
          <pc:docMk/>
          <pc:sldMk cId="442918858" sldId="279"/>
        </pc:sldMkLst>
        <pc:spChg chg="mod">
          <ac:chgData name="Colin Morrison TASC Morrison" userId="9e8379d8aac75974" providerId="LiveId" clId="{2872AEDA-4821-482A-8BA4-9A8FC72EEAA8}" dt="2023-09-29T13:33:25.423" v="53" actId="20577"/>
          <ac:spMkLst>
            <pc:docMk/>
            <pc:sldMk cId="442918858" sldId="279"/>
            <ac:spMk id="3" creationId="{00000000-0000-0000-0000-000000000000}"/>
          </ac:spMkLst>
        </pc:spChg>
        <pc:picChg chg="add del">
          <ac:chgData name="Colin Morrison TASC Morrison" userId="9e8379d8aac75974" providerId="LiveId" clId="{2872AEDA-4821-482A-8BA4-9A8FC72EEAA8}" dt="2023-09-29T13:34:15.868" v="55"/>
          <ac:picMkLst>
            <pc:docMk/>
            <pc:sldMk cId="442918858" sldId="279"/>
            <ac:picMk id="1026" creationId="{5F0B2848-351F-493E-BC5A-BAC411800EE3}"/>
          </ac:picMkLst>
        </pc:picChg>
      </pc:sldChg>
      <pc:sldChg chg="addSp delSp modSp new mod setBg">
        <pc:chgData name="Colin Morrison TASC Morrison" userId="9e8379d8aac75974" providerId="LiveId" clId="{2872AEDA-4821-482A-8BA4-9A8FC72EEAA8}" dt="2023-09-29T13:34:48.248" v="119" actId="20577"/>
        <pc:sldMkLst>
          <pc:docMk/>
          <pc:sldMk cId="3978673901" sldId="280"/>
        </pc:sldMkLst>
        <pc:spChg chg="mod">
          <ac:chgData name="Colin Morrison TASC Morrison" userId="9e8379d8aac75974" providerId="LiveId" clId="{2872AEDA-4821-482A-8BA4-9A8FC72EEAA8}" dt="2023-09-29T13:34:48.248" v="119" actId="20577"/>
          <ac:spMkLst>
            <pc:docMk/>
            <pc:sldMk cId="3978673901" sldId="280"/>
            <ac:spMk id="2" creationId="{8CA2E426-D9A7-5E40-4225-759E746C3153}"/>
          </ac:spMkLst>
        </pc:spChg>
        <pc:spChg chg="del">
          <ac:chgData name="Colin Morrison TASC Morrison" userId="9e8379d8aac75974" providerId="LiveId" clId="{2872AEDA-4821-482A-8BA4-9A8FC72EEAA8}" dt="2023-09-29T13:34:22.594" v="57"/>
          <ac:spMkLst>
            <pc:docMk/>
            <pc:sldMk cId="3978673901" sldId="280"/>
            <ac:spMk id="3" creationId="{9EDA07EB-0E66-8510-C104-792BF18BFFC2}"/>
          </ac:spMkLst>
        </pc:spChg>
        <pc:spChg chg="mod">
          <ac:chgData name="Colin Morrison TASC Morrison" userId="9e8379d8aac75974" providerId="LiveId" clId="{2872AEDA-4821-482A-8BA4-9A8FC72EEAA8}" dt="2023-09-29T13:34:26.003" v="58" actId="26606"/>
          <ac:spMkLst>
            <pc:docMk/>
            <pc:sldMk cId="3978673901" sldId="280"/>
            <ac:spMk id="4" creationId="{914BEA2A-0E75-6A9B-7652-168CC5E2F5C7}"/>
          </ac:spMkLst>
        </pc:spChg>
        <pc:spChg chg="add">
          <ac:chgData name="Colin Morrison TASC Morrison" userId="9e8379d8aac75974" providerId="LiveId" clId="{2872AEDA-4821-482A-8BA4-9A8FC72EEAA8}" dt="2023-09-29T13:34:26.003" v="58" actId="26606"/>
          <ac:spMkLst>
            <pc:docMk/>
            <pc:sldMk cId="3978673901" sldId="280"/>
            <ac:spMk id="2055" creationId="{37C89E4B-3C9F-44B9-8B86-D9E3D112D8EC}"/>
          </ac:spMkLst>
        </pc:spChg>
        <pc:picChg chg="add mod ord">
          <ac:chgData name="Colin Morrison TASC Morrison" userId="9e8379d8aac75974" providerId="LiveId" clId="{2872AEDA-4821-482A-8BA4-9A8FC72EEAA8}" dt="2023-09-29T13:34:26.003" v="58" actId="26606"/>
          <ac:picMkLst>
            <pc:docMk/>
            <pc:sldMk cId="3978673901" sldId="280"/>
            <ac:picMk id="2050" creationId="{BF806D86-69CE-B824-B51E-56079D15C5F0}"/>
          </ac:picMkLst>
        </pc:picChg>
        <pc:cxnChg chg="add">
          <ac:chgData name="Colin Morrison TASC Morrison" userId="9e8379d8aac75974" providerId="LiveId" clId="{2872AEDA-4821-482A-8BA4-9A8FC72EEAA8}" dt="2023-09-29T13:34:26.003" v="58" actId="26606"/>
          <ac:cxnSpMkLst>
            <pc:docMk/>
            <pc:sldMk cId="3978673901" sldId="280"/>
            <ac:cxnSpMk id="2057" creationId="{AA2EAA10-076F-46BD-8F0F-B9A2FB77A85C}"/>
          </ac:cxnSpMkLst>
        </pc:cxnChg>
        <pc:cxnChg chg="add">
          <ac:chgData name="Colin Morrison TASC Morrison" userId="9e8379d8aac75974" providerId="LiveId" clId="{2872AEDA-4821-482A-8BA4-9A8FC72EEAA8}" dt="2023-09-29T13:34:26.003" v="58" actId="26606"/>
          <ac:cxnSpMkLst>
            <pc:docMk/>
            <pc:sldMk cId="3978673901" sldId="280"/>
            <ac:cxnSpMk id="2059" creationId="{D891E407-403B-4764-86C9-33A56D3BCAA3}"/>
          </ac:cxnSpMkLst>
        </pc:cxnChg>
      </pc:sldChg>
      <pc:sldChg chg="addSp delSp modSp add mod">
        <pc:chgData name="Colin Morrison TASC Morrison" userId="9e8379d8aac75974" providerId="LiveId" clId="{2872AEDA-4821-482A-8BA4-9A8FC72EEAA8}" dt="2023-09-29T13:39:46.062" v="193" actId="14100"/>
        <pc:sldMkLst>
          <pc:docMk/>
          <pc:sldMk cId="1373832043" sldId="281"/>
        </pc:sldMkLst>
        <pc:spChg chg="mod">
          <ac:chgData name="Colin Morrison TASC Morrison" userId="9e8379d8aac75974" providerId="LiveId" clId="{2872AEDA-4821-482A-8BA4-9A8FC72EEAA8}" dt="2023-09-29T13:39:01.773" v="189" actId="255"/>
          <ac:spMkLst>
            <pc:docMk/>
            <pc:sldMk cId="1373832043" sldId="281"/>
            <ac:spMk id="2" creationId="{00000000-0000-0000-0000-000000000000}"/>
          </ac:spMkLst>
        </pc:spChg>
        <pc:picChg chg="add mod">
          <ac:chgData name="Colin Morrison TASC Morrison" userId="9e8379d8aac75974" providerId="LiveId" clId="{2872AEDA-4821-482A-8BA4-9A8FC72EEAA8}" dt="2023-09-29T13:39:46.062" v="193" actId="14100"/>
          <ac:picMkLst>
            <pc:docMk/>
            <pc:sldMk cId="1373832043" sldId="281"/>
            <ac:picMk id="5" creationId="{E8DA8D93-54CD-D5E5-4B89-41D56C9AD5E2}"/>
          </ac:picMkLst>
        </pc:picChg>
        <pc:picChg chg="del">
          <ac:chgData name="Colin Morrison TASC Morrison" userId="9e8379d8aac75974" providerId="LiveId" clId="{2872AEDA-4821-482A-8BA4-9A8FC72EEAA8}" dt="2023-09-29T13:39:35.086" v="190" actId="478"/>
          <ac:picMkLst>
            <pc:docMk/>
            <pc:sldMk cId="1373832043" sldId="281"/>
            <ac:picMk id="10" creationId="{5F58EA36-34B5-4300-B40E-5DAF7C8094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08068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12</a:t>
            </a:fld>
            <a:endParaRPr lang="en-US"/>
          </a:p>
        </p:txBody>
      </p:sp>
    </p:spTree>
    <p:extLst>
      <p:ext uri="{BB962C8B-B14F-4D97-AF65-F5344CB8AC3E}">
        <p14:creationId xmlns:p14="http://schemas.microsoft.com/office/powerpoint/2010/main" val="120310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13</a:t>
            </a:fld>
            <a:endParaRPr lang="en-US"/>
          </a:p>
        </p:txBody>
      </p:sp>
    </p:spTree>
    <p:extLst>
      <p:ext uri="{BB962C8B-B14F-4D97-AF65-F5344CB8AC3E}">
        <p14:creationId xmlns:p14="http://schemas.microsoft.com/office/powerpoint/2010/main" val="139676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14</a:t>
            </a:fld>
            <a:endParaRPr lang="en-US"/>
          </a:p>
        </p:txBody>
      </p:sp>
    </p:spTree>
    <p:extLst>
      <p:ext uri="{BB962C8B-B14F-4D97-AF65-F5344CB8AC3E}">
        <p14:creationId xmlns:p14="http://schemas.microsoft.com/office/powerpoint/2010/main" val="153950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15</a:t>
            </a:fld>
            <a:endParaRPr lang="en-US"/>
          </a:p>
        </p:txBody>
      </p:sp>
    </p:spTree>
    <p:extLst>
      <p:ext uri="{BB962C8B-B14F-4D97-AF65-F5344CB8AC3E}">
        <p14:creationId xmlns:p14="http://schemas.microsoft.com/office/powerpoint/2010/main" val="154476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16</a:t>
            </a:fld>
            <a:endParaRPr lang="en-US"/>
          </a:p>
        </p:txBody>
      </p:sp>
    </p:spTree>
    <p:extLst>
      <p:ext uri="{BB962C8B-B14F-4D97-AF65-F5344CB8AC3E}">
        <p14:creationId xmlns:p14="http://schemas.microsoft.com/office/powerpoint/2010/main" val="98836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17</a:t>
            </a:fld>
            <a:endParaRPr lang="en-US"/>
          </a:p>
        </p:txBody>
      </p:sp>
    </p:spTree>
    <p:extLst>
      <p:ext uri="{BB962C8B-B14F-4D97-AF65-F5344CB8AC3E}">
        <p14:creationId xmlns:p14="http://schemas.microsoft.com/office/powerpoint/2010/main" val="39995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2</a:t>
            </a:fld>
            <a:endParaRPr lang="en-US"/>
          </a:p>
        </p:txBody>
      </p:sp>
    </p:spTree>
    <p:extLst>
      <p:ext uri="{BB962C8B-B14F-4D97-AF65-F5344CB8AC3E}">
        <p14:creationId xmlns:p14="http://schemas.microsoft.com/office/powerpoint/2010/main" val="254875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3</a:t>
            </a:fld>
            <a:endParaRPr lang="en-US"/>
          </a:p>
        </p:txBody>
      </p:sp>
    </p:spTree>
    <p:extLst>
      <p:ext uri="{BB962C8B-B14F-4D97-AF65-F5344CB8AC3E}">
        <p14:creationId xmlns:p14="http://schemas.microsoft.com/office/powerpoint/2010/main" val="11459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4</a:t>
            </a:fld>
            <a:endParaRPr lang="en-US"/>
          </a:p>
        </p:txBody>
      </p:sp>
    </p:spTree>
    <p:extLst>
      <p:ext uri="{BB962C8B-B14F-4D97-AF65-F5344CB8AC3E}">
        <p14:creationId xmlns:p14="http://schemas.microsoft.com/office/powerpoint/2010/main" val="84940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5</a:t>
            </a:fld>
            <a:endParaRPr lang="en-US"/>
          </a:p>
        </p:txBody>
      </p:sp>
    </p:spTree>
    <p:extLst>
      <p:ext uri="{BB962C8B-B14F-4D97-AF65-F5344CB8AC3E}">
        <p14:creationId xmlns:p14="http://schemas.microsoft.com/office/powerpoint/2010/main" val="192454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7</a:t>
            </a:fld>
            <a:endParaRPr lang="en-US"/>
          </a:p>
        </p:txBody>
      </p:sp>
    </p:spTree>
    <p:extLst>
      <p:ext uri="{BB962C8B-B14F-4D97-AF65-F5344CB8AC3E}">
        <p14:creationId xmlns:p14="http://schemas.microsoft.com/office/powerpoint/2010/main" val="10172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8</a:t>
            </a:fld>
            <a:endParaRPr lang="en-US"/>
          </a:p>
        </p:txBody>
      </p:sp>
    </p:spTree>
    <p:extLst>
      <p:ext uri="{BB962C8B-B14F-4D97-AF65-F5344CB8AC3E}">
        <p14:creationId xmlns:p14="http://schemas.microsoft.com/office/powerpoint/2010/main" val="84738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9</a:t>
            </a:fld>
            <a:endParaRPr lang="en-US"/>
          </a:p>
        </p:txBody>
      </p:sp>
    </p:spTree>
    <p:extLst>
      <p:ext uri="{BB962C8B-B14F-4D97-AF65-F5344CB8AC3E}">
        <p14:creationId xmlns:p14="http://schemas.microsoft.com/office/powerpoint/2010/main" val="63887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11</a:t>
            </a:fld>
            <a:endParaRPr lang="en-US"/>
          </a:p>
        </p:txBody>
      </p:sp>
    </p:spTree>
    <p:extLst>
      <p:ext uri="{BB962C8B-B14F-4D97-AF65-F5344CB8AC3E}">
        <p14:creationId xmlns:p14="http://schemas.microsoft.com/office/powerpoint/2010/main" val="74628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A149AE-7D95-F74C-9B7D-36166DD5CC88}" type="datetime1">
              <a:rPr lang="en-GB" smtClean="0"/>
              <a:t>29/09/2023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72973-F7D8-D845-AD23-1F6A670EA828}" type="datetime1">
              <a:rPr lang="en-GB" smtClean="0"/>
              <a:t>29/09/2023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B4C78-2DA0-FC41-8BA3-A5BD75F1E745}" type="datetime1">
              <a:rPr lang="en-GB" smtClean="0"/>
              <a:t>29/09/2023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58492-2E88-5048-833F-B53696EDF9B5}" type="datetime1">
              <a:rPr lang="en-GB" smtClean="0"/>
              <a:t>29/09/2023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2E94-AF6B-BF4A-B971-A25B67602933}" type="datetime1">
              <a:rPr lang="en-GB" smtClean="0"/>
              <a:t>29/09/2023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EF953A-519C-F44D-9408-289F7F3CA86A}" type="datetime1">
              <a:rPr lang="en-GB" smtClean="0"/>
              <a:t>29/09/2023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C0C52-5F77-224E-BD5F-E5AA543E5213}" type="datetime1">
              <a:rPr lang="en-GB" smtClean="0"/>
              <a:t>29/09/2023</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AC1A9-B699-C842-8A5C-87B7FE1657B0}" type="datetime1">
              <a:rPr lang="en-GB" smtClean="0"/>
              <a:t>29/09/2023</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430A4-8E30-D146-AFBD-E94959574EC2}" type="datetime1">
              <a:rPr lang="en-GB" smtClean="0"/>
              <a:t>29/09/2023</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28B51C-564F-A54A-BDE4-EB9AF9D26DCB}" type="datetime1">
              <a:rPr lang="en-GB" smtClean="0"/>
              <a:t>29/09/2023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3F992-DF56-0743-ACDC-15204376186C}" type="datetime1">
              <a:rPr lang="en-GB" smtClean="0"/>
              <a:t>29/09/2023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DCB7-2B0F-B74E-8D99-13543E50BC0A}" type="datetime1">
              <a:rPr lang="en-GB" smtClean="0"/>
              <a:t>29/09/2023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hildnet.com/resources/the-adventures-of-kara-winston-and-the-smart-cr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878020" cy="4526280"/>
          </a:xfrm>
        </p:spPr>
        <p:txBody>
          <a:bodyPr vert="horz" lIns="91440" tIns="45720" rIns="91440" bIns="45720" rtlCol="0" anchor="ctr">
            <a:normAutofit/>
          </a:bodyPr>
          <a:lstStyle/>
          <a:p>
            <a:pPr algn="l"/>
            <a:r>
              <a:rPr lang="en-US" sz="4000" b="1" kern="1200" dirty="0">
                <a:solidFill>
                  <a:schemeClr val="tx1"/>
                </a:solidFill>
                <a:latin typeface="+mn-lt"/>
                <a:ea typeface="+mj-ea"/>
                <a:cs typeface="+mj-cs"/>
              </a:rPr>
              <a:t>Safe and happy online </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342900" algn="l">
              <a:buFont typeface="Arial" panose="020B0604020202020204" pitchFamily="34" charset="0"/>
              <a:buChar char="•"/>
            </a:pPr>
            <a:r>
              <a:rPr lang="en-US" dirty="0"/>
              <a:t>I can discuss my online life.</a:t>
            </a:r>
          </a:p>
          <a:p>
            <a:pPr marL="342900" lvl="0" indent="-342900" algn="l">
              <a:buFont typeface="Arial" panose="020B0604020202020204" pitchFamily="34" charset="0"/>
              <a:buChar char="•"/>
            </a:pPr>
            <a:r>
              <a:rPr lang="en-US" dirty="0"/>
              <a:t>I understand that my online presence requires me to have strategies for safe use.</a:t>
            </a:r>
          </a:p>
          <a:p>
            <a:pPr marL="342900" lvl="0" indent="-342900" algn="l">
              <a:buFont typeface="Arial" panose="020B0604020202020204" pitchFamily="34" charset="0"/>
              <a:buChar char="•"/>
            </a:pPr>
            <a:r>
              <a:rPr lang="en-US" dirty="0"/>
              <a:t>I can identify adults that I trust and who can help when I have a worry or a question. </a:t>
            </a:r>
          </a:p>
          <a:p>
            <a:pPr indent="-228600" algn="l">
              <a:buFont typeface="Arial" panose="020B0604020202020204" pitchFamily="34" charset="0"/>
              <a:buChar char="•"/>
            </a:pPr>
            <a:endParaRPr lang="en-US" dirty="0"/>
          </a:p>
        </p:txBody>
      </p:sp>
      <p:sp>
        <p:nvSpPr>
          <p:cNvPr id="6" name="Footer Placeholder 5"/>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F806D86-69CE-B824-B51E-56079D15C5F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2E426-D9A7-5E40-4225-759E746C315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The Adventures of Kara and Winston and the SMART Crew</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14BEA2A-0E75-6A9B-7652-168CC5E2F5C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rshp.scot</a:t>
            </a:r>
          </a:p>
        </p:txBody>
      </p:sp>
    </p:spTree>
    <p:extLst>
      <p:ext uri="{BB962C8B-B14F-4D97-AF65-F5344CB8AC3E}">
        <p14:creationId xmlns:p14="http://schemas.microsoft.com/office/powerpoint/2010/main" val="397867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rmAutofit/>
          </a:bodyPr>
          <a:lstStyle/>
          <a:p>
            <a:r>
              <a:rPr lang="en-US" sz="3200" b="1" kern="1200" dirty="0">
                <a:solidFill>
                  <a:schemeClr val="tx1"/>
                </a:solidFill>
                <a:latin typeface="+mn-lt"/>
                <a:ea typeface="+mj-ea"/>
                <a:cs typeface="+mj-cs"/>
              </a:rPr>
              <a:t>What have we learned from Kara and Winston?</a:t>
            </a:r>
            <a:br>
              <a:rPr lang="en-US" sz="3200" b="1" kern="1200" dirty="0">
                <a:solidFill>
                  <a:schemeClr val="tx1"/>
                </a:solidFill>
                <a:latin typeface="+mn-lt"/>
                <a:ea typeface="+mj-ea"/>
                <a:cs typeface="+mj-cs"/>
              </a:rPr>
            </a:br>
            <a:br>
              <a:rPr lang="en-US" sz="3200" b="1" kern="1200" dirty="0">
                <a:solidFill>
                  <a:schemeClr val="tx1"/>
                </a:solidFill>
                <a:latin typeface="+mn-lt"/>
                <a:ea typeface="+mj-ea"/>
                <a:cs typeface="+mj-cs"/>
              </a:rPr>
            </a:br>
            <a:r>
              <a:rPr lang="en-US" sz="3200" b="1" kern="1200" dirty="0">
                <a:solidFill>
                  <a:schemeClr val="tx1"/>
                </a:solidFill>
                <a:latin typeface="+mn-lt"/>
                <a:ea typeface="+mj-ea"/>
                <a:cs typeface="+mj-cs"/>
              </a:rPr>
              <a:t>Top tips: 1</a:t>
            </a:r>
            <a:br>
              <a:rPr lang="en-US" sz="3200" kern="1200" dirty="0">
                <a:solidFill>
                  <a:schemeClr val="tx1"/>
                </a:solidFill>
                <a:latin typeface="+mn-lt"/>
                <a:ea typeface="+mj-ea"/>
                <a:cs typeface="+mj-cs"/>
              </a:rPr>
            </a:br>
            <a:r>
              <a:rPr lang="en-US" sz="3200" kern="1200" dirty="0">
                <a:solidFill>
                  <a:schemeClr val="tx1"/>
                </a:solidFill>
                <a:latin typeface="+mn-lt"/>
                <a:ea typeface="+mj-ea"/>
                <a:cs typeface="+mj-cs"/>
              </a:rPr>
              <a:t>People you don’t know are strangers. </a:t>
            </a:r>
            <a:br>
              <a:rPr lang="en-US" sz="3200" kern="1200" dirty="0">
                <a:solidFill>
                  <a:schemeClr val="tx1"/>
                </a:solidFill>
                <a:latin typeface="+mn-lt"/>
                <a:ea typeface="+mj-ea"/>
                <a:cs typeface="+mj-cs"/>
              </a:rPr>
            </a:br>
            <a:r>
              <a:rPr lang="en-US" sz="3200" kern="1200" dirty="0">
                <a:solidFill>
                  <a:schemeClr val="tx1"/>
                </a:solidFill>
                <a:latin typeface="+mn-lt"/>
                <a:ea typeface="+mj-ea"/>
                <a:cs typeface="+mj-cs"/>
              </a:rPr>
              <a:t>When you are online or playing a game people are not always who they say they are.</a:t>
            </a:r>
            <a:br>
              <a:rPr lang="en-US" sz="3200" kern="1200" dirty="0">
                <a:solidFill>
                  <a:schemeClr val="tx1"/>
                </a:solidFill>
                <a:latin typeface="+mn-lt"/>
                <a:ea typeface="+mj-ea"/>
                <a:cs typeface="+mj-cs"/>
              </a:rPr>
            </a:br>
            <a:endParaRPr lang="en-US" sz="32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10" name="Picture 9">
            <a:extLst>
              <a:ext uri="{FF2B5EF4-FFF2-40B4-BE49-F238E27FC236}">
                <a16:creationId xmlns:a16="http://schemas.microsoft.com/office/drawing/2014/main" id="{9FBDF276-EE27-411E-8875-C8065E7C7D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8376" y="291165"/>
            <a:ext cx="2898715" cy="5574452"/>
          </a:xfrm>
          <a:prstGeom prst="rect">
            <a:avLst/>
          </a:prstGeom>
        </p:spPr>
      </p:pic>
    </p:spTree>
    <p:extLst>
      <p:ext uri="{BB962C8B-B14F-4D97-AF65-F5344CB8AC3E}">
        <p14:creationId xmlns:p14="http://schemas.microsoft.com/office/powerpoint/2010/main" val="193746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Autofit/>
          </a:bodyPr>
          <a:lstStyle/>
          <a:p>
            <a:r>
              <a:rPr lang="en-US" sz="3200" b="1" kern="1200" dirty="0">
                <a:solidFill>
                  <a:schemeClr val="tx1"/>
                </a:solidFill>
                <a:latin typeface="+mn-lt"/>
                <a:ea typeface="+mj-ea"/>
                <a:cs typeface="+mj-cs"/>
              </a:rPr>
              <a:t>Top tips: 2</a:t>
            </a:r>
            <a:br>
              <a:rPr lang="en-US" sz="3200" kern="1200" dirty="0">
                <a:solidFill>
                  <a:schemeClr val="tx1"/>
                </a:solidFill>
                <a:latin typeface="+mn-lt"/>
                <a:ea typeface="+mj-ea"/>
                <a:cs typeface="+mj-cs"/>
              </a:rPr>
            </a:br>
            <a:r>
              <a:rPr lang="en-GB" sz="3200" dirty="0">
                <a:effectLst/>
                <a:latin typeface="+mn-lt"/>
                <a:ea typeface="Calibri" panose="020F0502020204030204" pitchFamily="34" charset="0"/>
                <a:cs typeface="Calibri" panose="020F0502020204030204" pitchFamily="34" charset="0"/>
              </a:rPr>
              <a:t>Keep your personal information private.</a:t>
            </a:r>
            <a:br>
              <a:rPr lang="en-GB" sz="3200" dirty="0">
                <a:effectLst/>
                <a:latin typeface="+mn-lt"/>
                <a:ea typeface="Calibri" panose="020F0502020204030204" pitchFamily="34" charset="0"/>
                <a:cs typeface="Calibri" panose="020F0502020204030204" pitchFamily="34" charset="0"/>
              </a:rPr>
            </a:br>
            <a:br>
              <a:rPr lang="en-GB" sz="3200" dirty="0">
                <a:effectLst/>
                <a:latin typeface="+mn-lt"/>
                <a:ea typeface="Calibri" panose="020F0502020204030204" pitchFamily="34" charset="0"/>
                <a:cs typeface="Calibri" panose="020F0502020204030204" pitchFamily="34" charset="0"/>
              </a:rPr>
            </a:br>
            <a:r>
              <a:rPr lang="en-GB" sz="3200" dirty="0">
                <a:effectLst/>
                <a:latin typeface="+mn-lt"/>
                <a:ea typeface="Calibri" panose="020F0502020204030204" pitchFamily="34" charset="0"/>
                <a:cs typeface="Calibri" panose="020F0502020204030204" pitchFamily="34" charset="0"/>
              </a:rPr>
              <a:t>Don’t tell people online where you live or the school you go to. Never take a photo of you and send it to a stranger, even if they ask. Never share a photo of another person like a friend or sister or brother. Photos are also private. </a:t>
            </a:r>
            <a:br>
              <a:rPr lang="en-GB" sz="3200" dirty="0">
                <a:effectLst/>
                <a:latin typeface="+mn-lt"/>
                <a:ea typeface="Calibri" panose="020F0502020204030204" pitchFamily="34" charset="0"/>
                <a:cs typeface="Arial" panose="020B0604020202020204" pitchFamily="34" charset="0"/>
              </a:rPr>
            </a:br>
            <a:endParaRPr lang="en-US" sz="32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10" name="Picture 9">
            <a:extLst>
              <a:ext uri="{FF2B5EF4-FFF2-40B4-BE49-F238E27FC236}">
                <a16:creationId xmlns:a16="http://schemas.microsoft.com/office/drawing/2014/main" id="{2EEDAE0B-A5E0-467D-BFFC-7EE2C922B7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1962" y="435544"/>
            <a:ext cx="3233182" cy="5574452"/>
          </a:xfrm>
          <a:prstGeom prst="rect">
            <a:avLst/>
          </a:prstGeom>
        </p:spPr>
      </p:pic>
    </p:spTree>
    <p:extLst>
      <p:ext uri="{BB962C8B-B14F-4D97-AF65-F5344CB8AC3E}">
        <p14:creationId xmlns:p14="http://schemas.microsoft.com/office/powerpoint/2010/main" val="111514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rmAutofit/>
          </a:bodyPr>
          <a:lstStyle/>
          <a:p>
            <a:r>
              <a:rPr lang="en-US" sz="3600" b="1" kern="1200" dirty="0">
                <a:solidFill>
                  <a:schemeClr val="tx1"/>
                </a:solidFill>
                <a:latin typeface="+mn-lt"/>
                <a:ea typeface="+mj-ea"/>
                <a:cs typeface="+mj-cs"/>
              </a:rPr>
              <a:t>Top tips: 3</a:t>
            </a:r>
            <a:br>
              <a:rPr lang="en-US" sz="3600" kern="1200" dirty="0">
                <a:solidFill>
                  <a:schemeClr val="tx1"/>
                </a:solidFill>
                <a:latin typeface="+mn-lt"/>
                <a:ea typeface="+mj-ea"/>
                <a:cs typeface="+mj-cs"/>
              </a:rPr>
            </a:br>
            <a:r>
              <a:rPr lang="en-GB" sz="3600" dirty="0">
                <a:effectLst/>
                <a:latin typeface="+mn-lt"/>
                <a:ea typeface="Calibri" panose="020F0502020204030204" pitchFamily="34" charset="0"/>
                <a:cs typeface="Calibri" panose="020F0502020204030204" pitchFamily="34" charset="0"/>
              </a:rPr>
              <a:t>If someone says or does something that upsets you, tell an adult you trust.</a:t>
            </a:r>
            <a:br>
              <a:rPr lang="en-GB" sz="3600" dirty="0">
                <a:effectLst/>
                <a:latin typeface="+mn-lt"/>
                <a:ea typeface="Calibri" panose="020F0502020204030204" pitchFamily="34" charset="0"/>
                <a:cs typeface="Arial" panose="020B0604020202020204" pitchFamily="34" charset="0"/>
              </a:rPr>
            </a:br>
            <a:br>
              <a:rPr lang="en-US" sz="3600" kern="1200" dirty="0">
                <a:solidFill>
                  <a:schemeClr val="tx1"/>
                </a:solidFill>
                <a:latin typeface="+mn-lt"/>
                <a:ea typeface="+mj-ea"/>
                <a:cs typeface="+mj-cs"/>
              </a:rPr>
            </a:br>
            <a:endParaRPr lang="en-US" sz="36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10" name="Picture 9" descr="A picture containing clipart&#10;&#10;Description automatically generated">
            <a:extLst>
              <a:ext uri="{FF2B5EF4-FFF2-40B4-BE49-F238E27FC236}">
                <a16:creationId xmlns:a16="http://schemas.microsoft.com/office/drawing/2014/main" id="{DA11D67B-3B94-402C-8943-2BAD63CC69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638" y="483671"/>
            <a:ext cx="3261054" cy="5574452"/>
          </a:xfrm>
          <a:prstGeom prst="rect">
            <a:avLst/>
          </a:prstGeom>
        </p:spPr>
      </p:pic>
    </p:spTree>
    <p:extLst>
      <p:ext uri="{BB962C8B-B14F-4D97-AF65-F5344CB8AC3E}">
        <p14:creationId xmlns:p14="http://schemas.microsoft.com/office/powerpoint/2010/main" val="149835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rmAutofit/>
          </a:bodyPr>
          <a:lstStyle/>
          <a:p>
            <a:r>
              <a:rPr lang="en-US" sz="3600" b="1" kern="1200" dirty="0">
                <a:solidFill>
                  <a:schemeClr val="tx1"/>
                </a:solidFill>
                <a:latin typeface="+mn-lt"/>
                <a:ea typeface="+mj-ea"/>
                <a:cs typeface="+mj-cs"/>
              </a:rPr>
              <a:t>Top tips: 4</a:t>
            </a:r>
            <a:br>
              <a:rPr lang="en-US" sz="3600" kern="1200" dirty="0">
                <a:solidFill>
                  <a:schemeClr val="tx1"/>
                </a:solidFill>
                <a:latin typeface="+mn-lt"/>
                <a:ea typeface="+mj-ea"/>
                <a:cs typeface="+mj-cs"/>
              </a:rPr>
            </a:br>
            <a:r>
              <a:rPr lang="en-GB" sz="3600" dirty="0">
                <a:effectLst/>
                <a:latin typeface="+mn-lt"/>
                <a:ea typeface="Calibri" panose="020F0502020204030204" pitchFamily="34" charset="0"/>
                <a:cs typeface="Calibri" panose="020F0502020204030204" pitchFamily="34" charset="0"/>
              </a:rPr>
              <a:t>Don’t arrange to meet someone you only know online. If you are thinking about this, tell an adult you trust.</a:t>
            </a:r>
            <a:br>
              <a:rPr lang="en-GB" sz="3600" dirty="0">
                <a:effectLst/>
                <a:latin typeface="+mn-lt"/>
                <a:ea typeface="Calibri" panose="020F0502020204030204" pitchFamily="34" charset="0"/>
                <a:cs typeface="Arial" panose="020B0604020202020204" pitchFamily="34" charset="0"/>
              </a:rPr>
            </a:br>
            <a:br>
              <a:rPr lang="en-US" sz="3600" kern="1200" dirty="0">
                <a:solidFill>
                  <a:schemeClr val="tx1"/>
                </a:solidFill>
                <a:latin typeface="+mn-lt"/>
                <a:ea typeface="+mj-ea"/>
                <a:cs typeface="+mj-cs"/>
              </a:rPr>
            </a:br>
            <a:endParaRPr lang="en-US" sz="36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10" name="Picture 9">
            <a:extLst>
              <a:ext uri="{FF2B5EF4-FFF2-40B4-BE49-F238E27FC236}">
                <a16:creationId xmlns:a16="http://schemas.microsoft.com/office/drawing/2014/main" id="{5F58EA36-34B5-4300-B40E-5DAF7C8094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1199" y="411481"/>
            <a:ext cx="2787226" cy="5574452"/>
          </a:xfrm>
          <a:prstGeom prst="rect">
            <a:avLst/>
          </a:prstGeom>
        </p:spPr>
      </p:pic>
    </p:spTree>
    <p:extLst>
      <p:ext uri="{BB962C8B-B14F-4D97-AF65-F5344CB8AC3E}">
        <p14:creationId xmlns:p14="http://schemas.microsoft.com/office/powerpoint/2010/main" val="132203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rmAutofit/>
          </a:bodyPr>
          <a:lstStyle/>
          <a:p>
            <a:r>
              <a:rPr lang="en-US" sz="3600" b="1" kern="1200" dirty="0">
                <a:solidFill>
                  <a:schemeClr val="tx1"/>
                </a:solidFill>
                <a:latin typeface="+mn-lt"/>
                <a:ea typeface="+mj-ea"/>
                <a:cs typeface="+mj-cs"/>
              </a:rPr>
              <a:t>Top tips: 5</a:t>
            </a:r>
            <a:br>
              <a:rPr lang="en-US" sz="3600" kern="1200" dirty="0">
                <a:solidFill>
                  <a:schemeClr val="tx1"/>
                </a:solidFill>
                <a:latin typeface="+mn-lt"/>
                <a:ea typeface="+mj-ea"/>
                <a:cs typeface="+mj-cs"/>
              </a:rPr>
            </a:br>
            <a:r>
              <a:rPr lang="en-GB" sz="3600" dirty="0">
                <a:effectLst/>
                <a:latin typeface="+mn-lt"/>
                <a:ea typeface="Calibri" panose="020F0502020204030204" pitchFamily="34" charset="0"/>
                <a:cs typeface="Calibri" panose="020F0502020204030204" pitchFamily="34" charset="0"/>
              </a:rPr>
              <a:t>If you ever get that feeling in your body that tells you something isn’t right, maybe you feel a bit worried, then tell an adult you trust.</a:t>
            </a:r>
            <a:br>
              <a:rPr lang="en-GB" sz="3600" dirty="0">
                <a:effectLst/>
                <a:latin typeface="+mn-lt"/>
                <a:ea typeface="Calibri" panose="020F0502020204030204" pitchFamily="34" charset="0"/>
                <a:cs typeface="Arial" panose="020B0604020202020204" pitchFamily="34" charset="0"/>
              </a:rPr>
            </a:br>
            <a:br>
              <a:rPr lang="en-GB" sz="3600" dirty="0">
                <a:effectLst/>
                <a:latin typeface="+mn-lt"/>
                <a:ea typeface="Calibri" panose="020F0502020204030204" pitchFamily="34" charset="0"/>
                <a:cs typeface="Arial" panose="020B0604020202020204" pitchFamily="34" charset="0"/>
              </a:rPr>
            </a:br>
            <a:br>
              <a:rPr lang="en-US" sz="3600" kern="1200" dirty="0">
                <a:solidFill>
                  <a:schemeClr val="tx1"/>
                </a:solidFill>
                <a:latin typeface="+mn-lt"/>
                <a:ea typeface="+mj-ea"/>
                <a:cs typeface="+mj-cs"/>
              </a:rPr>
            </a:br>
            <a:endParaRPr lang="en-US" sz="36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5" name="Picture 4">
            <a:extLst>
              <a:ext uri="{FF2B5EF4-FFF2-40B4-BE49-F238E27FC236}">
                <a16:creationId xmlns:a16="http://schemas.microsoft.com/office/drawing/2014/main" id="{E8DA8D93-54CD-D5E5-4B89-41D56C9AD5E2}"/>
              </a:ext>
            </a:extLst>
          </p:cNvPr>
          <p:cNvPicPr>
            <a:picLocks noChangeAspect="1"/>
          </p:cNvPicPr>
          <p:nvPr/>
        </p:nvPicPr>
        <p:blipFill>
          <a:blip r:embed="rId3"/>
          <a:stretch>
            <a:fillRect/>
          </a:stretch>
        </p:blipFill>
        <p:spPr>
          <a:xfrm>
            <a:off x="8017291" y="442452"/>
            <a:ext cx="3625716" cy="6481726"/>
          </a:xfrm>
          <a:prstGeom prst="rect">
            <a:avLst/>
          </a:prstGeom>
        </p:spPr>
      </p:pic>
    </p:spTree>
    <p:extLst>
      <p:ext uri="{BB962C8B-B14F-4D97-AF65-F5344CB8AC3E}">
        <p14:creationId xmlns:p14="http://schemas.microsoft.com/office/powerpoint/2010/main" val="137383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8600" y="1122363"/>
            <a:ext cx="3977640" cy="3204134"/>
          </a:xfrm>
        </p:spPr>
        <p:txBody>
          <a:bodyPr vert="horz" lIns="91440" tIns="45720" rIns="91440" bIns="45720" rtlCol="0" anchor="b">
            <a:normAutofit/>
          </a:bodyPr>
          <a:lstStyle/>
          <a:p>
            <a:r>
              <a:rPr lang="en-US" sz="2800" b="1" dirty="0">
                <a:latin typeface="+mn-lt"/>
              </a:rPr>
              <a:t>Activity: </a:t>
            </a:r>
            <a:br>
              <a:rPr lang="en-US" sz="2800" b="1" dirty="0">
                <a:latin typeface="+mn-lt"/>
              </a:rPr>
            </a:br>
            <a:r>
              <a:rPr lang="en-US" sz="2800" b="1" dirty="0">
                <a:latin typeface="+mn-lt"/>
              </a:rPr>
              <a:t>Safe and Happy Online posters</a:t>
            </a:r>
            <a:endParaRPr lang="en-US" sz="2800" dirty="0">
              <a:latin typeface="+mn-lt"/>
            </a:endParaRPr>
          </a:p>
        </p:txBody>
      </p:sp>
      <p:pic>
        <p:nvPicPr>
          <p:cNvPr id="5" name="Picture 4" descr="A picture containing tree, writing implement, stationary, table&#10;&#10;Description automatically generated">
            <a:extLst>
              <a:ext uri="{FF2B5EF4-FFF2-40B4-BE49-F238E27FC236}">
                <a16:creationId xmlns:a16="http://schemas.microsoft.com/office/drawing/2014/main" id="{F86D95C1-3718-42C0-ABAA-D8C814AB3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7443196" cy="6857990"/>
          </a:xfrm>
          <a:prstGeom prst="rect">
            <a:avLst/>
          </a:prstGeom>
        </p:spPr>
      </p:pic>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7848600" y="6356350"/>
            <a:ext cx="3096491" cy="365125"/>
          </a:xfrm>
        </p:spPr>
        <p:txBody>
          <a:bodyPr vert="horz" lIns="91440" tIns="45720" rIns="91440" bIns="45720" rtlCol="0" anchor="ctr">
            <a:normAutofit/>
          </a:bodyPr>
          <a:lstStyle/>
          <a:p>
            <a:pPr algn="l">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35399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8600" y="1122363"/>
            <a:ext cx="3977640" cy="3204134"/>
          </a:xfrm>
        </p:spPr>
        <p:txBody>
          <a:bodyPr vert="horz" lIns="91440" tIns="45720" rIns="91440" bIns="45720" rtlCol="0" anchor="b">
            <a:normAutofit/>
          </a:bodyPr>
          <a:lstStyle/>
          <a:p>
            <a:pPr lvl="0"/>
            <a:r>
              <a:rPr lang="en-US" sz="2400" b="1" dirty="0">
                <a:latin typeface="+mn-lt"/>
              </a:rPr>
              <a:t>It’s great to watch things, play games and have fun online.</a:t>
            </a:r>
            <a:br>
              <a:rPr lang="en-US" sz="2400" b="1" dirty="0">
                <a:latin typeface="+mn-lt"/>
              </a:rPr>
            </a:br>
            <a:br>
              <a:rPr lang="en-US" sz="2400" b="1" dirty="0">
                <a:latin typeface="+mn-lt"/>
              </a:rPr>
            </a:br>
            <a:r>
              <a:rPr lang="en-US" sz="2400" dirty="0">
                <a:latin typeface="+mn-lt"/>
              </a:rPr>
              <a:t>If you feel upset about anything you have seen or if someone says something which makes you feel bad or worried inside, tell a grown up at home or at school.</a:t>
            </a:r>
          </a:p>
        </p:txBody>
      </p:sp>
      <p:pic>
        <p:nvPicPr>
          <p:cNvPr id="5" name="Picture 4">
            <a:extLst>
              <a:ext uri="{FF2B5EF4-FFF2-40B4-BE49-F238E27FC236}">
                <a16:creationId xmlns:a16="http://schemas.microsoft.com/office/drawing/2014/main" id="{FFFC6666-2585-4CBA-848E-90E848941A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7443196" cy="6857990"/>
          </a:xfrm>
          <a:prstGeom prst="rect">
            <a:avLst/>
          </a:prstGeom>
        </p:spPr>
      </p:pic>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7848600" y="6356350"/>
            <a:ext cx="3096491" cy="365125"/>
          </a:xfrm>
        </p:spPr>
        <p:txBody>
          <a:bodyPr vert="horz" lIns="91440" tIns="45720" rIns="91440" bIns="45720" rtlCol="0" anchor="ctr">
            <a:normAutofit/>
          </a:bodyPr>
          <a:lstStyle/>
          <a:p>
            <a:pPr algn="l">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153930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878020" cy="4526280"/>
          </a:xfrm>
        </p:spPr>
        <p:txBody>
          <a:bodyPr vert="horz" lIns="91440" tIns="45720" rIns="91440" bIns="45720" rtlCol="0" anchor="ctr">
            <a:normAutofit/>
          </a:bodyPr>
          <a:lstStyle/>
          <a:p>
            <a:pPr algn="l"/>
            <a:r>
              <a:rPr lang="en-US" sz="4000" b="1" kern="1200" dirty="0">
                <a:solidFill>
                  <a:schemeClr val="tx1"/>
                </a:solidFill>
                <a:latin typeface="+mn-lt"/>
                <a:ea typeface="+mj-ea"/>
                <a:cs typeface="+mj-cs"/>
              </a:rPr>
              <a:t>Safe and happy online </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algn="l"/>
            <a:r>
              <a:rPr lang="en-US" sz="4000" b="1" dirty="0"/>
              <a:t>PART 1</a:t>
            </a:r>
          </a:p>
        </p:txBody>
      </p:sp>
      <p:sp>
        <p:nvSpPr>
          <p:cNvPr id="6" name="Footer Placeholder 5"/>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10372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6" name="Picture 5" descr="A picture containing indoor, person, boy, young&#10;&#10;Description automatically generated">
            <a:extLst>
              <a:ext uri="{FF2B5EF4-FFF2-40B4-BE49-F238E27FC236}">
                <a16:creationId xmlns:a16="http://schemas.microsoft.com/office/drawing/2014/main" id="{198A46D2-5273-4312-B434-1C24ABA40F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20" name="Freeform: Shape 19">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8913" y="1511589"/>
            <a:ext cx="3430958" cy="2896432"/>
          </a:xfrm>
        </p:spPr>
        <p:txBody>
          <a:bodyPr vert="horz" lIns="91440" tIns="45720" rIns="91440" bIns="45720" rtlCol="0" anchor="b">
            <a:normAutofit/>
          </a:bodyPr>
          <a:lstStyle/>
          <a:p>
            <a:pPr lvl="0"/>
            <a:br>
              <a:rPr lang="en-US" sz="2800" b="1" kern="1200" dirty="0">
                <a:solidFill>
                  <a:schemeClr val="tx1"/>
                </a:solidFill>
                <a:latin typeface="+mn-lt"/>
                <a:ea typeface="+mj-ea"/>
                <a:cs typeface="+mj-cs"/>
              </a:rPr>
            </a:br>
            <a:r>
              <a:rPr lang="en-US" sz="2800" b="1" kern="1200" dirty="0">
                <a:solidFill>
                  <a:schemeClr val="tx1"/>
                </a:solidFill>
                <a:latin typeface="+mn-lt"/>
                <a:ea typeface="+mj-ea"/>
                <a:cs typeface="+mj-cs"/>
              </a:rPr>
              <a:t>What do you do online? </a:t>
            </a:r>
            <a:br>
              <a:rPr lang="en-US" sz="2800" b="1" kern="1200" dirty="0">
                <a:solidFill>
                  <a:schemeClr val="tx1"/>
                </a:solidFill>
                <a:latin typeface="+mn-lt"/>
                <a:ea typeface="+mj-ea"/>
                <a:cs typeface="+mj-cs"/>
              </a:rPr>
            </a:br>
            <a:br>
              <a:rPr lang="en-US" sz="2800" b="1" kern="1200" dirty="0">
                <a:solidFill>
                  <a:schemeClr val="tx1"/>
                </a:solidFill>
                <a:latin typeface="+mn-lt"/>
                <a:ea typeface="+mj-ea"/>
                <a:cs typeface="+mj-cs"/>
              </a:rPr>
            </a:br>
            <a:r>
              <a:rPr lang="en-US" sz="2800" b="1" kern="1200" dirty="0">
                <a:solidFill>
                  <a:schemeClr val="tx1"/>
                </a:solidFill>
                <a:latin typeface="+mn-lt"/>
                <a:ea typeface="+mj-ea"/>
                <a:cs typeface="+mj-cs"/>
              </a:rPr>
              <a:t>What games or apps or websites do you visit? </a:t>
            </a:r>
            <a:endParaRPr lang="en-US" sz="2800" kern="1200" dirty="0">
              <a:solidFill>
                <a:schemeClr val="tx1"/>
              </a:solidFill>
              <a:latin typeface="+mn-lt"/>
              <a:ea typeface="+mj-ea"/>
              <a:cs typeface="+mj-cs"/>
            </a:endParaRPr>
          </a:p>
        </p:txBody>
      </p:sp>
      <p:sp>
        <p:nvSpPr>
          <p:cNvPr id="24" name="Rectangle 23">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6" name="Rectangle 2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999924" y="6356350"/>
            <a:ext cx="3675888" cy="365125"/>
          </a:xfrm>
        </p:spPr>
        <p:txBody>
          <a:bodyPr vert="horz" lIns="91440" tIns="45720" rIns="91440" bIns="45720" rtlCol="0" anchor="ctr">
            <a:normAutofit/>
          </a:bodyPr>
          <a:lstStyle/>
          <a:p>
            <a:pPr>
              <a:spcAft>
                <a:spcPts val="600"/>
              </a:spcAft>
              <a:defRPr/>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185552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A2AA00F-5896-4994-BC0E-75070DE6B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1990" y="1143000"/>
            <a:ext cx="4842063" cy="2898648"/>
          </a:xfrm>
        </p:spPr>
        <p:txBody>
          <a:bodyPr vert="horz" lIns="91440" tIns="45720" rIns="91440" bIns="45720" rtlCol="0" anchor="b">
            <a:normAutofit/>
          </a:bodyPr>
          <a:lstStyle/>
          <a:p>
            <a:pPr lvl="0"/>
            <a:r>
              <a:rPr lang="en-US" sz="2800" b="1" kern="1200" dirty="0">
                <a:solidFill>
                  <a:schemeClr val="tx1"/>
                </a:solidFill>
                <a:latin typeface="+mn-lt"/>
                <a:ea typeface="+mj-ea"/>
                <a:cs typeface="+mj-cs"/>
              </a:rPr>
              <a:t>How do we get online? </a:t>
            </a:r>
            <a:br>
              <a:rPr lang="en-US" sz="2800" b="1" kern="1200" dirty="0">
                <a:solidFill>
                  <a:schemeClr val="tx1"/>
                </a:solidFill>
                <a:latin typeface="+mn-lt"/>
                <a:ea typeface="+mj-ea"/>
                <a:cs typeface="+mj-cs"/>
              </a:rPr>
            </a:br>
            <a:r>
              <a:rPr lang="en-US" sz="2800" b="1" kern="1200" dirty="0">
                <a:solidFill>
                  <a:schemeClr val="tx1"/>
                </a:solidFill>
                <a:latin typeface="+mn-lt"/>
                <a:ea typeface="+mj-ea"/>
                <a:cs typeface="+mj-cs"/>
              </a:rPr>
              <a:t>Who uses: </a:t>
            </a:r>
            <a:br>
              <a:rPr lang="en-US" sz="2800" b="1" kern="1200" dirty="0">
                <a:solidFill>
                  <a:schemeClr val="tx1"/>
                </a:solidFill>
                <a:latin typeface="+mn-lt"/>
                <a:ea typeface="+mj-ea"/>
                <a:cs typeface="+mj-cs"/>
              </a:rPr>
            </a:br>
            <a:r>
              <a:rPr lang="en-US" sz="2800" kern="1200" dirty="0">
                <a:solidFill>
                  <a:schemeClr val="tx1"/>
                </a:solidFill>
                <a:latin typeface="+mn-lt"/>
                <a:ea typeface="+mj-ea"/>
                <a:cs typeface="+mj-cs"/>
              </a:rPr>
              <a:t>A phone?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A tablet/iPad?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A laptop?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A computer?</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A games console? </a:t>
            </a:r>
          </a:p>
        </p:txBody>
      </p:sp>
      <p:sp>
        <p:nvSpPr>
          <p:cNvPr id="27" name="Rectangle 26">
            <a:extLst>
              <a:ext uri="{FF2B5EF4-FFF2-40B4-BE49-F238E27FC236}">
                <a16:creationId xmlns:a16="http://schemas.microsoft.com/office/drawing/2014/main" id="{525AB062-92FF-4E0B-9B19-2D5D7422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362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2828" y="1"/>
            <a:ext cx="4610390" cy="4041222"/>
          </a:xfrm>
          <a:prstGeom prst="rect">
            <a:avLst/>
          </a:prstGeom>
        </p:spPr>
      </p:pic>
      <p:sp>
        <p:nvSpPr>
          <p:cNvPr id="29" name="Rectangle 28">
            <a:extLst>
              <a:ext uri="{FF2B5EF4-FFF2-40B4-BE49-F238E27FC236}">
                <a16:creationId xmlns:a16="http://schemas.microsoft.com/office/drawing/2014/main" id="{0D67612D-2CF6-4831-8BE5-EE34DC823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4546"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64690" y="6356350"/>
            <a:ext cx="2869325"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rshp.scot</a:t>
            </a:r>
          </a:p>
        </p:txBody>
      </p:sp>
      <p:pic>
        <p:nvPicPr>
          <p:cNvPr id="6" name="Picture 5" descr="A picture containing person, indoor, man, bed&#10;&#10;Description automatically generated">
            <a:extLst>
              <a:ext uri="{FF2B5EF4-FFF2-40B4-BE49-F238E27FC236}">
                <a16:creationId xmlns:a16="http://schemas.microsoft.com/office/drawing/2014/main" id="{20ED4CE2-22FF-47CC-8A70-8CA3B06DB5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52828" y="4177748"/>
            <a:ext cx="4610390" cy="2680252"/>
          </a:xfrm>
          <a:prstGeom prst="rect">
            <a:avLst/>
          </a:prstGeom>
        </p:spPr>
      </p:pic>
    </p:spTree>
    <p:extLst>
      <p:ext uri="{BB962C8B-B14F-4D97-AF65-F5344CB8AC3E}">
        <p14:creationId xmlns:p14="http://schemas.microsoft.com/office/powerpoint/2010/main" val="94812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9">
            <a:extLst>
              <a:ext uri="{FF2B5EF4-FFF2-40B4-BE49-F238E27FC236}">
                <a16:creationId xmlns:a16="http://schemas.microsoft.com/office/drawing/2014/main" id="{632DF175-2DD8-4694-B4BB-045DCFCE7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8612"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13816" y="978408"/>
            <a:ext cx="6003511" cy="1106424"/>
          </a:xfrm>
        </p:spPr>
        <p:txBody>
          <a:bodyPr vert="horz" lIns="91440" tIns="45720" rIns="91440" bIns="45720" rtlCol="0" anchor="ctr">
            <a:normAutofit/>
          </a:bodyPr>
          <a:lstStyle/>
          <a:p>
            <a:pPr>
              <a:spcAft>
                <a:spcPts val="600"/>
              </a:spcAft>
            </a:pPr>
            <a:r>
              <a:rPr lang="en-US" sz="2400" b="1" dirty="0">
                <a:latin typeface="+mn-lt"/>
              </a:rPr>
              <a:t>What do you do online?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 y="641768"/>
            <a:ext cx="4233672" cy="2635461"/>
          </a:xfrm>
          <a:prstGeom prst="rect">
            <a:avLst/>
          </a:prstGeom>
        </p:spPr>
      </p:pic>
      <p:sp>
        <p:nvSpPr>
          <p:cNvPr id="39" name="Rectangle 3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604"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3073"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3380E3D-3E5B-44DB-88DF-F6F18BD34F80}"/>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884581" y="3472468"/>
            <a:ext cx="3283913" cy="2651760"/>
          </a:xfrm>
          <a:prstGeom prst="rect">
            <a:avLst/>
          </a:prstGeom>
        </p:spPr>
      </p:pic>
      <p:sp>
        <p:nvSpPr>
          <p:cNvPr id="3" name="TextBox 2"/>
          <p:cNvSpPr txBox="1"/>
          <p:nvPr/>
        </p:nvSpPr>
        <p:spPr>
          <a:xfrm>
            <a:off x="5122620" y="2250722"/>
            <a:ext cx="6657900" cy="3429000"/>
          </a:xfrm>
          <a:prstGeom prst="rect">
            <a:avLst/>
          </a:prstGeom>
        </p:spPr>
        <p:txBody>
          <a:bodyPr vert="horz" lIns="91440" tIns="45720" rIns="91440" bIns="45720" rtlCol="0">
            <a:noAutofit/>
          </a:bodyPr>
          <a:lstStyle/>
          <a:p>
            <a:pPr>
              <a:lnSpc>
                <a:spcPct val="90000"/>
              </a:lnSpc>
              <a:spcAft>
                <a:spcPts val="600"/>
              </a:spcAft>
            </a:pPr>
            <a:r>
              <a:rPr lang="en-US" sz="2400" b="1" dirty="0"/>
              <a:t>Do you:</a:t>
            </a:r>
          </a:p>
          <a:p>
            <a:pPr marL="457200" indent="-228600">
              <a:lnSpc>
                <a:spcPct val="90000"/>
              </a:lnSpc>
              <a:spcAft>
                <a:spcPts val="600"/>
              </a:spcAft>
              <a:buFont typeface="Arial" panose="020B0604020202020204" pitchFamily="34" charset="0"/>
              <a:buChar char="•"/>
            </a:pPr>
            <a:r>
              <a:rPr lang="en-US" sz="2400" dirty="0"/>
              <a:t>Chat? </a:t>
            </a:r>
          </a:p>
          <a:p>
            <a:pPr marL="457200" indent="-228600">
              <a:lnSpc>
                <a:spcPct val="90000"/>
              </a:lnSpc>
              <a:spcAft>
                <a:spcPts val="600"/>
              </a:spcAft>
              <a:buFont typeface="Arial" panose="020B0604020202020204" pitchFamily="34" charset="0"/>
              <a:buChar char="•"/>
            </a:pPr>
            <a:r>
              <a:rPr lang="en-US" sz="2400" dirty="0"/>
              <a:t>Read?</a:t>
            </a:r>
          </a:p>
          <a:p>
            <a:pPr marL="457200" indent="-228600">
              <a:lnSpc>
                <a:spcPct val="90000"/>
              </a:lnSpc>
              <a:spcAft>
                <a:spcPts val="600"/>
              </a:spcAft>
              <a:buFont typeface="Arial" panose="020B0604020202020204" pitchFamily="34" charset="0"/>
              <a:buChar char="•"/>
            </a:pPr>
            <a:r>
              <a:rPr lang="en-US" sz="2400" dirty="0"/>
              <a:t>Send messages?</a:t>
            </a:r>
          </a:p>
          <a:p>
            <a:pPr marL="457200" indent="-228600">
              <a:lnSpc>
                <a:spcPct val="90000"/>
              </a:lnSpc>
              <a:spcAft>
                <a:spcPts val="600"/>
              </a:spcAft>
              <a:buFont typeface="Arial" panose="020B0604020202020204" pitchFamily="34" charset="0"/>
              <a:buChar char="•"/>
            </a:pPr>
            <a:r>
              <a:rPr lang="en-US" sz="2400" dirty="0"/>
              <a:t>Play games?</a:t>
            </a:r>
          </a:p>
          <a:p>
            <a:pPr marL="457200" indent="-228600">
              <a:lnSpc>
                <a:spcPct val="90000"/>
              </a:lnSpc>
              <a:spcAft>
                <a:spcPts val="600"/>
              </a:spcAft>
              <a:buFont typeface="Arial" panose="020B0604020202020204" pitchFamily="34" charset="0"/>
              <a:buChar char="•"/>
            </a:pPr>
            <a:r>
              <a:rPr lang="en-US" sz="2400" dirty="0"/>
              <a:t>Watch things on YouTube?</a:t>
            </a:r>
          </a:p>
          <a:p>
            <a:pPr marL="457200" indent="-228600">
              <a:lnSpc>
                <a:spcPct val="90000"/>
              </a:lnSpc>
              <a:spcAft>
                <a:spcPts val="600"/>
              </a:spcAft>
              <a:buFont typeface="Arial" panose="020B0604020202020204" pitchFamily="34" charset="0"/>
              <a:buChar char="•"/>
            </a:pPr>
            <a:r>
              <a:rPr lang="en-US" sz="2400" dirty="0"/>
              <a:t>Watch things on TikTok?</a:t>
            </a:r>
          </a:p>
          <a:p>
            <a:pPr marL="457200" indent="-228600">
              <a:lnSpc>
                <a:spcPct val="90000"/>
              </a:lnSpc>
              <a:spcAft>
                <a:spcPts val="600"/>
              </a:spcAft>
              <a:buFont typeface="Arial" panose="020B0604020202020204" pitchFamily="34" charset="0"/>
              <a:buChar char="•"/>
            </a:pPr>
            <a:r>
              <a:rPr lang="en-US" sz="2400" dirty="0"/>
              <a:t>Create things?</a:t>
            </a:r>
          </a:p>
          <a:p>
            <a:pPr marL="457200" indent="-228600">
              <a:lnSpc>
                <a:spcPct val="90000"/>
              </a:lnSpc>
              <a:spcAft>
                <a:spcPts val="600"/>
              </a:spcAft>
              <a:buFont typeface="Arial" panose="020B0604020202020204" pitchFamily="34" charset="0"/>
              <a:buChar char="•"/>
            </a:pPr>
            <a:r>
              <a:rPr lang="en-US" sz="2400" dirty="0"/>
              <a:t>Find out things for hobbies or for schoolwork?</a:t>
            </a:r>
          </a:p>
          <a:p>
            <a:pPr marL="457200" indent="-228600">
              <a:lnSpc>
                <a:spcPct val="90000"/>
              </a:lnSpc>
              <a:spcAft>
                <a:spcPts val="600"/>
              </a:spcAft>
              <a:buFont typeface="Arial" panose="020B0604020202020204" pitchFamily="34" charset="0"/>
              <a:buChar char="•"/>
            </a:pPr>
            <a:r>
              <a:rPr lang="en-US" sz="2400" dirty="0"/>
              <a:t>Take photos? Send photos to people?</a:t>
            </a:r>
          </a:p>
        </p:txBody>
      </p:sp>
      <p:sp>
        <p:nvSpPr>
          <p:cNvPr id="4" name="Footer Placeholder 3"/>
          <p:cNvSpPr>
            <a:spLocks noGrp="1"/>
          </p:cNvSpPr>
          <p:nvPr>
            <p:ph type="ftr" sz="quarter" idx="11"/>
          </p:nvPr>
        </p:nvSpPr>
        <p:spPr>
          <a:xfrm>
            <a:off x="5486400" y="6356350"/>
            <a:ext cx="4114800" cy="365125"/>
          </a:xfrm>
        </p:spPr>
        <p:txBody>
          <a:bodyPr vert="horz" lIns="91440" tIns="45720" rIns="91440" bIns="45720" rtlCol="0" anchor="ctr">
            <a:normAutofit/>
          </a:bodyPr>
          <a:lstStyle/>
          <a:p>
            <a:pPr algn="l">
              <a:spcAft>
                <a:spcPts val="600"/>
              </a:spcAft>
              <a:defRPr/>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158769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FB300A6-F09F-4366-878D-2ED3C45EF7A3}"/>
              </a:ext>
            </a:extLst>
          </p:cNvPr>
          <p:cNvSpPr>
            <a:spLocks noGrp="1"/>
          </p:cNvSpPr>
          <p:nvPr>
            <p:ph idx="1"/>
          </p:nvPr>
        </p:nvSpPr>
        <p:spPr>
          <a:xfrm>
            <a:off x="411479" y="2688336"/>
            <a:ext cx="4498848" cy="3584448"/>
          </a:xfrm>
        </p:spPr>
        <p:txBody>
          <a:bodyPr anchor="t">
            <a:normAutofit/>
          </a:bodyPr>
          <a:lstStyle/>
          <a:p>
            <a:pPr marL="0" indent="0">
              <a:buNone/>
            </a:pPr>
            <a:r>
              <a:rPr lang="en-GB" b="1" dirty="0"/>
              <a:t>Do you have any rules that you follow online?</a:t>
            </a:r>
          </a:p>
          <a:p>
            <a:pPr marL="0" indent="0">
              <a:buNone/>
            </a:pPr>
            <a:endParaRPr lang="en-GB" b="1" dirty="0"/>
          </a:p>
        </p:txBody>
      </p:sp>
      <p:sp>
        <p:nvSpPr>
          <p:cNvPr id="4" name="Footer Placeholder 3">
            <a:extLst>
              <a:ext uri="{FF2B5EF4-FFF2-40B4-BE49-F238E27FC236}">
                <a16:creationId xmlns:a16="http://schemas.microsoft.com/office/drawing/2014/main" id="{C888401F-07D4-4145-88C1-857BE3872CC4}"/>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6" name="Picture 5" descr="A picture containing toy&#10;&#10;Description automatically generated">
            <a:extLst>
              <a:ext uri="{FF2B5EF4-FFF2-40B4-BE49-F238E27FC236}">
                <a16:creationId xmlns:a16="http://schemas.microsoft.com/office/drawing/2014/main" id="{0B811641-A741-4609-877E-3F8EF6345E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70770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1161288"/>
            <a:ext cx="3878020" cy="4526280"/>
          </a:xfrm>
        </p:spPr>
        <p:txBody>
          <a:bodyPr vert="horz" lIns="91440" tIns="45720" rIns="91440" bIns="45720" rtlCol="0" anchor="ctr">
            <a:normAutofit/>
          </a:bodyPr>
          <a:lstStyle/>
          <a:p>
            <a:pPr algn="l"/>
            <a:r>
              <a:rPr lang="en-US" sz="4000" b="1" kern="1200" dirty="0">
                <a:solidFill>
                  <a:schemeClr val="tx1"/>
                </a:solidFill>
                <a:latin typeface="+mn-lt"/>
                <a:ea typeface="+mj-ea"/>
                <a:cs typeface="+mj-cs"/>
              </a:rPr>
              <a:t>Safe and happy online </a:t>
            </a: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algn="l"/>
            <a:r>
              <a:rPr lang="en-US" sz="4000" b="1" dirty="0"/>
              <a:t>PART 2</a:t>
            </a:r>
          </a:p>
        </p:txBody>
      </p:sp>
      <p:sp>
        <p:nvSpPr>
          <p:cNvPr id="6" name="Footer Placeholder 5"/>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292360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03278" y="2032899"/>
            <a:ext cx="4023360" cy="3204134"/>
          </a:xfrm>
        </p:spPr>
        <p:txBody>
          <a:bodyPr vert="horz" lIns="91440" tIns="45720" rIns="91440" bIns="45720" rtlCol="0" anchor="b">
            <a:noAutofit/>
          </a:bodyPr>
          <a:lstStyle/>
          <a:p>
            <a:r>
              <a:rPr lang="en-US" sz="3200" b="1" kern="1200" dirty="0">
                <a:solidFill>
                  <a:schemeClr val="tx1"/>
                </a:solidFill>
                <a:latin typeface="+mn-lt"/>
                <a:ea typeface="+mj-ea"/>
                <a:cs typeface="+mj-cs"/>
              </a:rPr>
              <a:t>Films: </a:t>
            </a:r>
            <a:r>
              <a:rPr lang="en-GB" sz="3200" dirty="0">
                <a:effectLst/>
                <a:latin typeface="+mn-lt"/>
                <a:ea typeface="Calibri" panose="020F0502020204030204" pitchFamily="34" charset="0"/>
              </a:rPr>
              <a:t>Kara and Winston and the SMART Crew</a:t>
            </a:r>
            <a:br>
              <a:rPr lang="en-US" sz="3200" b="1" kern="1200" dirty="0">
                <a:solidFill>
                  <a:schemeClr val="tx1"/>
                </a:solidFill>
                <a:latin typeface="+mn-lt"/>
                <a:ea typeface="+mj-ea"/>
                <a:cs typeface="+mj-cs"/>
              </a:rPr>
            </a:br>
            <a:br>
              <a:rPr lang="en-US" sz="3200" b="1" kern="1200" dirty="0">
                <a:solidFill>
                  <a:schemeClr val="tx1"/>
                </a:solidFill>
                <a:latin typeface="+mn-lt"/>
                <a:ea typeface="+mj-ea"/>
                <a:cs typeface="+mj-cs"/>
              </a:rPr>
            </a:br>
            <a:r>
              <a:rPr lang="en-GB" sz="3200" u="sng" dirty="0">
                <a:solidFill>
                  <a:srgbClr val="0563C1"/>
                </a:solidFill>
                <a:effectLst/>
                <a:latin typeface="+mn-lt"/>
                <a:ea typeface="Calibri" panose="020F0502020204030204" pitchFamily="34" charset="0"/>
                <a:cs typeface="Arial" panose="020B0604020202020204" pitchFamily="34" charset="0"/>
                <a:hlinkClick r:id="rId3"/>
              </a:rPr>
              <a:t>The Adventures of Kara, Winston and the SMART Crew | Childnet</a:t>
            </a:r>
            <a:br>
              <a:rPr lang="en-GB" sz="3200" dirty="0">
                <a:effectLst/>
                <a:latin typeface="+mn-lt"/>
                <a:ea typeface="Calibri" panose="020F0502020204030204" pitchFamily="34" charset="0"/>
                <a:cs typeface="Arial" panose="020B0604020202020204" pitchFamily="34" charset="0"/>
              </a:rPr>
            </a:br>
            <a:endParaRPr lang="en-US" sz="3200" kern="1200" dirty="0">
              <a:solidFill>
                <a:schemeClr val="tx1"/>
              </a:solidFill>
              <a:latin typeface="+mn-lt"/>
              <a:ea typeface="+mj-ea"/>
              <a:cs typeface="+mj-cs"/>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1084" y="625684"/>
            <a:ext cx="5455380" cy="5455380"/>
          </a:xfrm>
          <a:prstGeom prst="rect">
            <a:avLst/>
          </a:prstGeom>
        </p:spPr>
      </p:pic>
      <p:sp>
        <p:nvSpPr>
          <p:cNvPr id="4" name="Footer Placeholder 3"/>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191153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1161288"/>
            <a:ext cx="3878020" cy="4526280"/>
          </a:xfrm>
        </p:spPr>
        <p:txBody>
          <a:bodyPr vert="horz" lIns="91440" tIns="45720" rIns="91440" bIns="45720" rtlCol="0" anchor="ctr">
            <a:normAutofit/>
          </a:bodyPr>
          <a:lstStyle/>
          <a:p>
            <a:pPr algn="l"/>
            <a:r>
              <a:rPr lang="en-US" sz="4000" b="1" kern="1200" dirty="0">
                <a:solidFill>
                  <a:schemeClr val="tx1"/>
                </a:solidFill>
                <a:latin typeface="+mn-lt"/>
                <a:ea typeface="+mj-ea"/>
                <a:cs typeface="+mj-cs"/>
              </a:rPr>
              <a:t>Safe and happy online </a:t>
            </a: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algn="l"/>
            <a:r>
              <a:rPr lang="en-US" sz="4000" b="1" dirty="0"/>
              <a:t>PART 3</a:t>
            </a:r>
          </a:p>
        </p:txBody>
      </p:sp>
      <p:sp>
        <p:nvSpPr>
          <p:cNvPr id="6" name="Footer Placeholder 5"/>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44291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531</Words>
  <Application>Microsoft Office PowerPoint</Application>
  <PresentationFormat>Widescreen</PresentationFormat>
  <Paragraphs>65</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Calibri Light</vt:lpstr>
      <vt:lpstr>Office Theme</vt:lpstr>
      <vt:lpstr>Safe and happy online </vt:lpstr>
      <vt:lpstr>Safe and happy online </vt:lpstr>
      <vt:lpstr> What do you do online?   What games or apps or websites do you visit? </vt:lpstr>
      <vt:lpstr>How do we get online?  Who uses:  A phone?  A tablet/iPad?  A laptop?  A computer? A games console? </vt:lpstr>
      <vt:lpstr>What do you do online? </vt:lpstr>
      <vt:lpstr>PowerPoint Presentation</vt:lpstr>
      <vt:lpstr>Safe and happy online </vt:lpstr>
      <vt:lpstr>Films: Kara and Winston and the SMART Crew  The Adventures of Kara, Winston and the SMART Crew | Childnet </vt:lpstr>
      <vt:lpstr>Safe and happy online </vt:lpstr>
      <vt:lpstr>The Adventures of Kara and Winston and the SMART Crew</vt:lpstr>
      <vt:lpstr>What have we learned from Kara and Winston?  Top tips: 1 People you don’t know are strangers.  When you are online or playing a game people are not always who they say they are. </vt:lpstr>
      <vt:lpstr>Top tips: 2 Keep your personal information private.  Don’t tell people online where you live or the school you go to. Never take a photo of you and send it to a stranger, even if they ask. Never share a photo of another person like a friend or sister or brother. Photos are also private.  </vt:lpstr>
      <vt:lpstr>Top tips: 3 If someone says or does something that upsets you, tell an adult you trust.  </vt:lpstr>
      <vt:lpstr>Top tips: 4 Don’t arrange to meet someone you only know online. If you are thinking about this, tell an adult you trust.  </vt:lpstr>
      <vt:lpstr>Top tips: 5 If you ever get that feeling in your body that tells you something isn’t right, maybe you feel a bit worried, then tell an adult you trust.   </vt:lpstr>
      <vt:lpstr>Activity:  Safe and Happy Online posters</vt:lpstr>
      <vt:lpstr>It’s great to watch things, play games and have fun online.  If you feel upset about anything you have seen or if someone says something which makes you feel bad or worried inside, tell a grown up at home or at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and happy online</dc:title>
  <dc:creator>Colin Morrison</dc:creator>
  <cp:lastModifiedBy>Colin Morrison TASC Morrison</cp:lastModifiedBy>
  <cp:revision>4</cp:revision>
  <dcterms:created xsi:type="dcterms:W3CDTF">2020-06-18T10:02:07Z</dcterms:created>
  <dcterms:modified xsi:type="dcterms:W3CDTF">2023-09-29T13:44:53Z</dcterms:modified>
</cp:coreProperties>
</file>