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73" r:id="rId6"/>
    <p:sldId id="264" r:id="rId7"/>
    <p:sldId id="265" r:id="rId8"/>
    <p:sldId id="266" r:id="rId9"/>
    <p:sldId id="269" r:id="rId10"/>
    <p:sldId id="270" r:id="rId11"/>
    <p:sldId id="27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7"/>
    <p:restoredTop sz="94407"/>
  </p:normalViewPr>
  <p:slideViewPr>
    <p:cSldViewPr snapToGrid="0" snapToObjects="1">
      <p:cViewPr varScale="1">
        <p:scale>
          <a:sx n="65" d="100"/>
          <a:sy n="65" d="100"/>
        </p:scale>
        <p:origin x="6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79D-E92B-9542-8BE5-2E31CCACB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B2855-EAFF-2C48-A799-FCE9895ED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053E9-05D4-ED47-91EB-56305C4E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CBB71-237C-F54A-BC81-CB430CA8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534F-195F-8548-A879-EF10DD01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CA7E6-6AB6-B347-AAF4-5A412426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DB485-7988-794A-A841-9B3859521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21AE4-8F03-5541-80A9-909739C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1E93-8262-A845-80ED-007C6EB7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E73DE-8EAE-F44C-AB63-4BB1B401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C9A6C-FB62-D744-B2BD-29C38A4C7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17F3B-8CF2-7643-8E6B-8C057E9BE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21EA1-D683-3243-A0C4-1FB5DAFF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C094-578E-0F4B-9BDC-FDB5794D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E417-D0C9-5547-A03D-49735E06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BF6E-9A39-3D43-9213-48EABB17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310-D94B-7348-8BA7-D1BE4ACE4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A5B7-DE72-7A41-A444-3BF29DC1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0CD4-B8CB-BC4E-9AD9-3F95D156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20A0D-0E08-234D-A564-284FEEA5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5E6F-8E7E-FD42-B6B9-34BBD661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5463D-7884-8F41-80B6-37A15BA60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A8B35-F78C-6342-B9D7-D6E19E50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56B1-FA6F-D74D-AC4F-4B01FD34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8C8C6-24CF-874F-8ACD-95227E16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08CE-3037-AF4F-9E8C-F402EA01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861B7-4A09-FB4A-81C1-0D06D5F89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5B1A-8722-C941-B73F-1B3278D92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74BB4-95BF-064C-B3BB-DD10F365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BBC2A-D392-D540-A0EB-126439C8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30BB-5FA8-BA49-B2E9-6D554777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86E6-0109-014C-8849-525D10BD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9120A-A796-204B-AB38-21382391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F7B48-231E-2A48-90F4-E8E7347BC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DF54C-6770-2041-81FB-D1617E36A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681F1-1446-9941-8D9A-12EB1C238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FC5A2-458D-6A4B-87C0-2B6148BE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17/06/2020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9613F-036F-3041-B44E-47493E0A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3358C-9CBA-3B4C-BB1F-2CFBD475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DA51-E81C-564E-928B-92509EDA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F6B97-4AC4-4C46-9A7D-77E6B2C2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17/06/2020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A490-4ECD-2D45-ADE8-6D1B030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CD55B-E333-D743-8A32-AE800A05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A3B15-5A42-A64B-A4EA-A2FB5DAD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17/06/2020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2062E-B463-D64F-A04B-65F27613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A536D-3615-134A-AF34-FE83CB63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70E6-5720-644E-9FAB-028D2358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B637B-5FB2-6B47-86FA-D0E171A3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52A80-5801-154E-993A-FB9C9D10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63B8A-7496-5949-8A0D-56CD3049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16D91-77A8-D047-9C54-ADF502B2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26C4-37A5-7B45-91A1-8AFF07CE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30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0E60-893A-A749-AC5A-2C72390C1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EEE14-D37E-7145-9364-A65691E80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D1E98-2414-534B-A736-895B9BAD5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BAC7A-A964-BD46-BD52-217F2294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17/06/2020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8F7A4-946B-DE45-9C01-C7112D4C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B165E-DFEE-8A40-9B88-4F142F5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0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BABDB-0A4A-2D4E-8BAA-531C67C9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C9FC-EC9E-AA4F-9702-0AEEF2F1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1E5B-D7DC-0743-BD24-FFFAB9BFB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17/06/2020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FEA9-CC81-CD40-90B8-89D6D6701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CD926-7988-5C40-9E4F-3458E1D31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CA6EhBhiC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underwear-rul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underwear-rul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reativecommons.org/licenses/by-sa/3.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294" y="9326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Protecting Me: Sexual Abuse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3472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the different types of abuse a child can experience.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know that all types of abuse are wrong.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build confidence in my own feelings and judgements about what feels safe/unsafe or okay/not okay for me.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identify trusted adults who can help when I have a worry or a question.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342D5E-887A-4525-A89C-EE5B4EBF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" r="123" b="1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6412" y="1321308"/>
            <a:ext cx="4572000" cy="3776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Sexual abuse is </a:t>
            </a:r>
            <a:r>
              <a:rPr lang="en-GB" sz="2400" u="sng" dirty="0"/>
              <a:t>NEVER</a:t>
            </a:r>
            <a:r>
              <a:rPr lang="en-GB" sz="2400" dirty="0"/>
              <a:t> your fault.</a:t>
            </a:r>
            <a:r>
              <a:rPr lang="en-US" sz="2400" dirty="0"/>
              <a:t> </a:t>
            </a:r>
            <a:r>
              <a:rPr lang="en-GB" sz="2400" dirty="0"/>
              <a:t>It is never too late to tell.</a:t>
            </a:r>
            <a:r>
              <a:rPr lang="en-US" sz="2400" dirty="0"/>
              <a:t> </a:t>
            </a:r>
            <a:r>
              <a:rPr lang="en-GB" sz="2400" dirty="0"/>
              <a:t>Telling will help. You can tell an adult you trust.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400" dirty="0"/>
              <a:t>ChildLine is always there for you. Online or phone 0800 1111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400" b="1" dirty="0"/>
              <a:t>What happens when you contact ChildLine? </a:t>
            </a:r>
            <a:r>
              <a:rPr lang="en-GB" sz="2400" u="sng" dirty="0">
                <a:hlinkClick r:id="rId3"/>
              </a:rPr>
              <a:t>https://youtu.be/fCA6EhBhiC8</a:t>
            </a: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2948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77" r="20429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2900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The PANTS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000" b="1" u="sng">
                <a:hlinkClick r:id="rId3"/>
              </a:rPr>
              <a:t>https://www.nspcc.org.uk/preventing-abuse/keeping-children-safe/underwear-rule/</a:t>
            </a:r>
            <a:endParaRPr lang="en-US" sz="20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464" y="3613943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P is for</a:t>
            </a:r>
            <a:r>
              <a:rPr lang="is-IS" b="1" dirty="0">
                <a:solidFill>
                  <a:schemeClr val="bg1"/>
                </a:solidFill>
              </a:rPr>
              <a:t>…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7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66" r="2" b="1096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77" r="20429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07259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The PANTS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sz="2000" b="1" u="sng">
                <a:hlinkClick r:id="rId3"/>
              </a:rPr>
              <a:t>https://www.nspcc.org.uk/preventing-abuse/keeping-children-safe/underwear-rule/</a:t>
            </a:r>
            <a:endParaRPr lang="en-US" sz="2000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1464" y="3613943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P is for</a:t>
            </a:r>
            <a:r>
              <a:rPr lang="is-IS" b="1" dirty="0">
                <a:solidFill>
                  <a:schemeClr val="bg1"/>
                </a:solidFill>
              </a:rPr>
              <a:t>…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8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61" r="2" b="51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600" b="1" dirty="0">
                <a:latin typeface="+mn-lt"/>
              </a:rPr>
            </a:br>
            <a:br>
              <a:rPr lang="en-US" sz="2600" b="1" dirty="0">
                <a:latin typeface="+mn-lt"/>
              </a:rPr>
            </a:br>
            <a:br>
              <a:rPr lang="en-US" sz="2600" b="1" dirty="0">
                <a:latin typeface="+mn-lt"/>
              </a:rPr>
            </a:br>
            <a:br>
              <a:rPr lang="en-US" sz="2600" b="1" dirty="0">
                <a:latin typeface="+mn-lt"/>
              </a:rPr>
            </a:br>
            <a:r>
              <a:rPr lang="en-US" sz="2600" dirty="0">
                <a:latin typeface="+mn-lt"/>
              </a:rPr>
              <a:t>Here are some important things we all need to know about </a:t>
            </a:r>
            <a:r>
              <a:rPr lang="en-US" sz="2600" b="1" dirty="0">
                <a:latin typeface="+mn-lt"/>
              </a:rPr>
              <a:t>sexual abuse: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0078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n-GB" sz="2400" b="1" dirty="0"/>
              <a:t>Sexual abuse </a:t>
            </a:r>
            <a:r>
              <a:rPr lang="en-GB" sz="2400" dirty="0"/>
              <a:t>can be if you are touched in a way you don’t like, including your private parts. Your private parts are your breasts, penis, testicles, vulva, bottom.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070FD-75FE-4597-82F8-779D057E8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2356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in a white shirt&#10;&#10;Description automatically generated">
            <a:extLst>
              <a:ext uri="{FF2B5EF4-FFF2-40B4-BE49-F238E27FC236}">
                <a16:creationId xmlns:a16="http://schemas.microsoft.com/office/drawing/2014/main" id="{387D64F0-AD9E-4A43-B82E-4EBB485AE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4" r="36584" b="1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9" name="Picture 8" descr="A picture containing person, sky, eating, outdoor&#10;&#10;Description automatically generated">
            <a:extLst>
              <a:ext uri="{FF2B5EF4-FFF2-40B4-BE49-F238E27FC236}">
                <a16:creationId xmlns:a16="http://schemas.microsoft.com/office/drawing/2014/main" id="{AECE20DD-A9A1-4A46-9B6F-CB785176C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89" r="31672" b="-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4206" y="1670770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 </a:t>
            </a:r>
            <a:endParaRPr lang="en-US" sz="2400" dirty="0"/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Sexual abuse </a:t>
            </a:r>
            <a:r>
              <a:rPr lang="en-GB" sz="2400" dirty="0"/>
              <a:t>can happen to girls and boys. </a:t>
            </a:r>
          </a:p>
          <a:p>
            <a:pPr marL="0" indent="0">
              <a:buNone/>
            </a:pPr>
            <a:r>
              <a:rPr lang="en-GB" sz="2400" dirty="0"/>
              <a:t>A child can be sexually abused by someone they know, or by a stranger. 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9224" y="6356350"/>
            <a:ext cx="38573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01201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96C2C-7ACA-4163-8C75-3A3922585E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47" y="285195"/>
            <a:ext cx="6232258" cy="62322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36752" y="2412051"/>
            <a:ext cx="4603001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US" sz="2400" b="1" dirty="0"/>
              <a:t>Sexual abuse </a:t>
            </a:r>
            <a:r>
              <a:rPr lang="en-US" sz="2400" dirty="0"/>
              <a:t>can be if someone shows you a part of their body, including their private parts. They can do this when they are with you or online.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8030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8036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6AC62E86-C8FE-4498-A573-8746DA42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7" r="1857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747" y="2443480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GB" sz="2400" b="1" dirty="0"/>
              <a:t>Sexual abuse </a:t>
            </a:r>
            <a:r>
              <a:rPr lang="en-GB" sz="2400" dirty="0"/>
              <a:t>can be when someone shows you sexual pictures or makes you watch people doing something sexual.</a:t>
            </a:r>
          </a:p>
          <a:p>
            <a:pPr marL="0" indent="0">
              <a:buNone/>
            </a:pPr>
            <a:r>
              <a:rPr lang="en-GB" sz="2400" dirty="0"/>
              <a:t>You might have heard this is called pornography.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6007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85691" y="1371599"/>
            <a:ext cx="5680785" cy="39044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en-GB" sz="2400" b="1" dirty="0"/>
              <a:t>Sexual abuse </a:t>
            </a:r>
            <a:r>
              <a:rPr lang="en-GB" sz="2400" dirty="0"/>
              <a:t>can be if you are asked or forced to take a picture with clothes off, or a sexual picture and send it to someone.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1400" dirty="0"/>
              <a:t>Image Uffizi Gallery [CC BY-SA 3.0 (</a:t>
            </a:r>
            <a:r>
              <a:rPr lang="en-GB" sz="1400" dirty="0">
                <a:hlinkClick r:id="rId2"/>
              </a:rPr>
              <a:t>https://creativecommons.org/licenses/by-sa/3.0</a:t>
            </a:r>
            <a:r>
              <a:rPr lang="en-GB" sz="1400" dirty="0"/>
              <a:t>)]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7792" y="621792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rshp.scot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D0BA5F-B711-4050-A205-8A77B5D5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84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hand&#10;&#10;Description automatically generated">
            <a:extLst>
              <a:ext uri="{FF2B5EF4-FFF2-40B4-BE49-F238E27FC236}">
                <a16:creationId xmlns:a16="http://schemas.microsoft.com/office/drawing/2014/main" id="{56ED0F8B-A613-438E-9BE8-ACF026916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83" r="-2" b="598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2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8C59608-6B14-45B2-AA3D-A6D57F12B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05" r="-2" b="2475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lvl="0" indent="0">
              <a:buNone/>
            </a:pPr>
            <a:r>
              <a:rPr lang="en-GB" sz="2400" dirty="0"/>
              <a:t>If someone sexually abuses a child it is against the law, that person knows what they are doing is wrong. </a:t>
            </a:r>
          </a:p>
          <a:p>
            <a:pPr marL="0" lvl="0" indent="0">
              <a:buNone/>
            </a:pPr>
            <a:r>
              <a:rPr lang="en-GB" sz="2400" dirty="0"/>
              <a:t>They might tell you to keep it a secret or try and make you believe that it’s okay. </a:t>
            </a:r>
            <a:r>
              <a:rPr lang="en-GB" sz="2400" b="1" dirty="0"/>
              <a:t>It’s </a:t>
            </a:r>
            <a:r>
              <a:rPr lang="en-GB" sz="2400" b="1" u="sng" dirty="0"/>
              <a:t>not</a:t>
            </a:r>
            <a:r>
              <a:rPr lang="en-GB" sz="2400" b="1" dirty="0"/>
              <a:t> okay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73936" y="6356350"/>
            <a:ext cx="299476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2692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Protecting Me: Sexual Abuse</vt:lpstr>
      <vt:lpstr>The PANTS Rule</vt:lpstr>
      <vt:lpstr>    Here are some important things we all need to know about sexual abuse: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PANTS Rule</vt:lpstr>
      <vt:lpstr>In this class, we are all individuals, different, unique and special.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Me: Sexual Abuse</dc:title>
  <dc:creator>Colin Morrison</dc:creator>
  <cp:lastModifiedBy>Colin Morrison</cp:lastModifiedBy>
  <cp:revision>1</cp:revision>
  <dcterms:created xsi:type="dcterms:W3CDTF">2020-06-17T11:07:37Z</dcterms:created>
  <dcterms:modified xsi:type="dcterms:W3CDTF">2020-06-17T11:08:29Z</dcterms:modified>
</cp:coreProperties>
</file>