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9" r:id="rId8"/>
    <p:sldId id="271" r:id="rId9"/>
    <p:sldId id="278" r:id="rId10"/>
    <p:sldId id="272" r:id="rId11"/>
    <p:sldId id="277" r:id="rId12"/>
    <p:sldId id="274" r:id="rId13"/>
    <p:sldId id="275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4B8F0-C819-684C-AA14-30CDF70C1EEC}" v="1" dt="2020-06-25T13:05:4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1EA2-7D1B-4653-BE95-B1AE47AD7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7D6-D48F-4C28-887B-5A1D8F8AA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FC61-EB41-4403-953F-74CDA23B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FE94E-950C-4415-9BC7-9A2E20C7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FD3E-3A02-4F61-9A76-DD38B37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2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3C7D-7886-4FB7-B907-C5B8A8FC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074AD-F367-4621-A397-368FE1354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8E42-AF01-4DCA-B567-8ACFFFA0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47E9E-7A56-48F4-BFE8-DCA3ECD1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62C5D-82CC-44FE-BAD9-AD8BF1F6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7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04530-ED52-4335-B0C5-1565961A4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A548-1BF5-4B95-B3C1-64E5B3014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99022-5C5C-4C15-913C-37887F56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DE7B-1F6D-4CE7-99F9-4C78D6ED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8224-898C-4576-8E36-666BB0F6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AE5-ACF0-4062-9603-25C321FA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6F23-C42C-485A-8FE4-310FF20B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3DE7F-A50E-483D-B35C-11B623DF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3EA2-F74F-407F-8783-5BDB633B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233A-8E22-4CD9-A907-03DD4649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1938-76FE-4621-90DE-B586982A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D4D7D-2457-4687-B8C1-85F83BE28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AE09-F836-4268-9749-CF15310B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830B-C68E-4C9D-8620-80C7A3E5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5CC6-3F7D-4AD0-A92B-885A1817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7074-41F4-4D67-A5E4-230EF1D1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5522-2C61-4008-AE34-EB5EECE5B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39CD-34E2-4911-BADC-D0BAC8854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99D1-DB21-4BB5-A485-ED9D4C9C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D92-03BA-42CA-8781-CC822749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4B00A-D1F4-4D9B-95FA-756F6E0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462-D51E-4075-98E1-294EE7FE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530FF-30BF-46A2-AA6A-5529D96B4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BCA2D-DF8F-40E9-A757-38749903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65141-D2AB-4253-8424-7C02D9AE7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EE990-EBEA-43D3-A271-ECDF0EACA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03BD9-D15D-49EC-A1DC-B07A907D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CCFF4-0626-4AFC-8715-955379EA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E5812-19DA-46C6-A010-1E03F798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B3D8-03E7-443A-84D3-2FA5E1D4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6951D-4B94-4A73-904B-4B09FD2C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20193-A711-43D9-B42D-908968B1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7A515-797D-4E39-93E8-09A54DDC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1ECC6-2198-4F5A-8CFB-A992EC8F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037DC-CD40-416B-A79E-9C452D3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496C8-F5C6-449C-BF43-CD40E81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BADA-7185-40F3-89D0-4ABBE7AD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8173-E4F7-4F18-9B35-06830765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268D5-9005-429D-8594-6AC38B404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502A6-8342-4E11-A1BB-6AEE42D7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E50E3-4F56-4FBA-BD53-85704AA2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75881-DD60-4875-85D6-4B765197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9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64A5-D758-4B69-B817-86788337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27F6B-ECE1-45E7-8129-33EEAD9E9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E6D98-F13C-4E82-AC0D-08C447B2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35FA2-BA7B-4936-9146-98AA5659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F053-70D9-48FF-AA60-C6C9FDC7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653BD-749C-4961-86B5-4B20C77D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9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F8854-B009-4AA7-919E-DA663159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2D15-2D64-4304-8C60-04FD10A3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1EFE-0869-4CC1-8136-2A97205B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EEB9-7DF0-45A2-B7D6-D3A074B4A2B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33B95-CD74-47E2-9D74-E0083A21A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632E-3E1B-430F-AB47-C311AB89F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0F869-E063-4A86-9D1E-3B10777B6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Protecting Me: Physical abuse and neglect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67FF4-6565-4404-AF65-6EAADF0F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the different types of abuse a child can experience.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know that all types of abuse are wrong.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build confidence in my own feelings and judgements about what feels safe/unsafe or okay/not okay for me.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trusted adults who can help when I have a worry or a question.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55E1AE89-0EAF-4F0B-A4AC-F9244ED2B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000" b="1" dirty="0"/>
              <a:t>Things to remember</a:t>
            </a:r>
          </a:p>
          <a:p>
            <a:pPr marL="0" lvl="0" indent="0">
              <a:buNone/>
            </a:pPr>
            <a:endParaRPr lang="en-GB" sz="1700" b="1" u="sng" dirty="0"/>
          </a:p>
          <a:p>
            <a:pPr marL="0" lvl="0" indent="0">
              <a:buNone/>
            </a:pPr>
            <a:endParaRPr lang="en-GB" sz="1700" b="1" u="sng" dirty="0"/>
          </a:p>
        </p:txBody>
      </p:sp>
    </p:spTree>
    <p:extLst>
      <p:ext uri="{BB962C8B-B14F-4D97-AF65-F5344CB8AC3E}">
        <p14:creationId xmlns:p14="http://schemas.microsoft.com/office/powerpoint/2010/main" val="22477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6" y="2491424"/>
            <a:ext cx="6655784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b="1" u="sng" dirty="0"/>
          </a:p>
          <a:p>
            <a:pPr marL="0" lvl="0" indent="0">
              <a:buNone/>
            </a:pPr>
            <a:endParaRPr lang="en-GB" sz="2400" b="1" u="sng" dirty="0"/>
          </a:p>
          <a:p>
            <a:pPr marL="0" lvl="0" indent="0">
              <a:buNone/>
            </a:pPr>
            <a:r>
              <a:rPr lang="en-GB" sz="2400" b="1" dirty="0"/>
              <a:t>Every one of us should be healthy, happy and safe.</a:t>
            </a:r>
            <a:endParaRPr lang="en-GB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B55C88-E915-4C54-ADE2-65C07AB274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90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Physical abuse and neglect are never the fault of a child. 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49346-9DE5-4C02-B784-F128A7F5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686" y="197654"/>
            <a:ext cx="4248150" cy="64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18" y="2353394"/>
            <a:ext cx="6268770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No child should be hurt or feel frightened.</a:t>
            </a:r>
            <a:endParaRPr lang="en-GB" sz="24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4E8036-539E-4382-A0E4-EF08630B0B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16" y="1959864"/>
            <a:ext cx="6244957" cy="26898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It’s always best to find someone to talk to if you have a worry. </a:t>
            </a:r>
          </a:p>
          <a:p>
            <a:pPr marL="0" lvl="0" indent="0">
              <a:buNone/>
            </a:pPr>
            <a:r>
              <a:rPr lang="en-GB" sz="2400" b="1" dirty="0"/>
              <a:t>Telling someone helps.</a:t>
            </a:r>
            <a:endParaRPr lang="en-GB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D2C89F-15B0-48EA-AF02-1520E9FC9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449" y="26229"/>
            <a:ext cx="3211201" cy="6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A1AB26-7549-42D4-9882-EE97E52E1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107" y="400327"/>
            <a:ext cx="3392113" cy="60573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51B9-D0CD-4A2B-A4FB-45140E7E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98" y="3063874"/>
            <a:ext cx="5699760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MY 5 trusted adults</a:t>
            </a:r>
          </a:p>
          <a:p>
            <a:pPr marL="0" lvl="0" indent="0">
              <a:buNone/>
            </a:pPr>
            <a:r>
              <a:rPr lang="en-GB" sz="2400" b="1" dirty="0"/>
              <a:t>Do you remember we all thought about 5 adults you could go to with a worry?</a:t>
            </a:r>
          </a:p>
          <a:p>
            <a:pPr marL="0" lvl="0" indent="0">
              <a:buNone/>
            </a:pPr>
            <a:r>
              <a:rPr lang="en-GB" sz="2400" b="1" dirty="0"/>
              <a:t>Remember, if you have a worry, you can speak to me.  </a:t>
            </a:r>
          </a:p>
          <a:p>
            <a:pPr marL="0" lv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0B4441D-5808-4E14-8526-1B08353C8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64098" y="100901"/>
            <a:ext cx="251112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E35A-DB7B-4C17-8E30-425A058B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3" y="2647869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Kindness</a:t>
            </a:r>
          </a:p>
          <a:p>
            <a:pPr marL="0" indent="0">
              <a:buNone/>
            </a:pPr>
            <a:r>
              <a:rPr lang="en-GB" b="1" dirty="0"/>
              <a:t>Trust</a:t>
            </a:r>
          </a:p>
          <a:p>
            <a:pPr marL="0" indent="0">
              <a:buNone/>
            </a:pPr>
            <a:r>
              <a:rPr lang="en-GB" b="1" dirty="0"/>
              <a:t>Empathy </a:t>
            </a:r>
          </a:p>
          <a:p>
            <a:pPr marL="0" indent="0">
              <a:buNone/>
            </a:pPr>
            <a:r>
              <a:rPr lang="en-GB" b="1" dirty="0"/>
              <a:t>Human Dignity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A picture containing ground&#10;&#10;Description automatically generated">
            <a:extLst>
              <a:ext uri="{FF2B5EF4-FFF2-40B4-BE49-F238E27FC236}">
                <a16:creationId xmlns:a16="http://schemas.microsoft.com/office/drawing/2014/main" id="{1784A737-4737-4B93-966D-3C5DA1F4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4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ece of cake on a white plate topped with fruit&#10;&#10;Description automatically generated">
            <a:extLst>
              <a:ext uri="{FF2B5EF4-FFF2-40B4-BE49-F238E27FC236}">
                <a16:creationId xmlns:a16="http://schemas.microsoft.com/office/drawing/2014/main" id="{244CA0C5-E926-44BF-84D7-6B0FF0424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5B4F-B6D6-4BA0-AF70-13DE189A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What does a child need to be healthy?</a:t>
            </a:r>
          </a:p>
        </p:txBody>
      </p:sp>
    </p:spTree>
    <p:extLst>
      <p:ext uri="{BB962C8B-B14F-4D97-AF65-F5344CB8AC3E}">
        <p14:creationId xmlns:p14="http://schemas.microsoft.com/office/powerpoint/2010/main" val="399704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aquatic bird, animal&#10;&#10;Description automatically generated">
            <a:extLst>
              <a:ext uri="{FF2B5EF4-FFF2-40B4-BE49-F238E27FC236}">
                <a16:creationId xmlns:a16="http://schemas.microsoft.com/office/drawing/2014/main" id="{9CF8BE9B-541C-45B8-A035-E9410D60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E8C7-38D8-43D3-92EB-5EEB908B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What does a child need to be happy?</a:t>
            </a:r>
          </a:p>
        </p:txBody>
      </p:sp>
    </p:spTree>
    <p:extLst>
      <p:ext uri="{BB962C8B-B14F-4D97-AF65-F5344CB8AC3E}">
        <p14:creationId xmlns:p14="http://schemas.microsoft.com/office/powerpoint/2010/main" val="54132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teddy, bear, indoor&#10;&#10;Description automatically generated">
            <a:extLst>
              <a:ext uri="{FF2B5EF4-FFF2-40B4-BE49-F238E27FC236}">
                <a16:creationId xmlns:a16="http://schemas.microsoft.com/office/drawing/2014/main" id="{0DFCA8EE-C489-4247-A42A-68376B4A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3235-DA3E-43A6-A3AD-871E483B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What does a child need to be safe?</a:t>
            </a:r>
          </a:p>
        </p:txBody>
      </p:sp>
    </p:spTree>
    <p:extLst>
      <p:ext uri="{BB962C8B-B14F-4D97-AF65-F5344CB8AC3E}">
        <p14:creationId xmlns:p14="http://schemas.microsoft.com/office/powerpoint/2010/main" val="302332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D7A3-1051-4B2D-A9E0-5D1B81FF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79" y="2503120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ChildLine </a:t>
            </a:r>
            <a:r>
              <a:rPr lang="en-GB" sz="2400" dirty="0"/>
              <a:t>says every child has the right to be looked after properly. </a:t>
            </a:r>
          </a:p>
          <a:p>
            <a:pPr marL="0" indent="0">
              <a:buNone/>
            </a:pPr>
            <a:r>
              <a:rPr lang="en-GB" sz="2400" dirty="0"/>
              <a:t>Sometimes a family are trying to do their best, but maybe they can’t provide a child with what they need. </a:t>
            </a:r>
          </a:p>
          <a:p>
            <a:pPr marL="0" indent="0">
              <a:buNone/>
            </a:pPr>
            <a:r>
              <a:rPr lang="en-GB" sz="2400" dirty="0"/>
              <a:t>This would be called </a:t>
            </a:r>
            <a:r>
              <a:rPr lang="en-GB" sz="2400" b="1" u="sng" dirty="0"/>
              <a:t>neglect</a:t>
            </a:r>
            <a:r>
              <a:rPr lang="en-GB" sz="2400" b="1" dirty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732A1F8-8EBA-4409-A86A-118853652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C0C01-E2F3-46B3-9124-6DAABAB0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A6E4B-7C95-446C-B4F8-10C03833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363804" y="633619"/>
            <a:ext cx="2651760" cy="26791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18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Neglect</a:t>
            </a:r>
            <a:r>
              <a:rPr lang="en-GB" sz="2400" dirty="0"/>
              <a:t> can be if a child is left without</a:t>
            </a:r>
          </a:p>
          <a:p>
            <a:r>
              <a:rPr lang="en-GB" sz="2400" dirty="0"/>
              <a:t>Food and drink</a:t>
            </a:r>
          </a:p>
          <a:p>
            <a:r>
              <a:rPr lang="en-GB" sz="2400" dirty="0"/>
              <a:t>Clean clothes</a:t>
            </a:r>
          </a:p>
          <a:p>
            <a:r>
              <a:rPr lang="en-GB" sz="2400" dirty="0"/>
              <a:t>The right medication</a:t>
            </a:r>
          </a:p>
          <a:p>
            <a:r>
              <a:rPr lang="en-GB" sz="2400" dirty="0"/>
              <a:t>Support or help when needed</a:t>
            </a:r>
          </a:p>
        </p:txBody>
      </p:sp>
    </p:spTree>
    <p:extLst>
      <p:ext uri="{BB962C8B-B14F-4D97-AF65-F5344CB8AC3E}">
        <p14:creationId xmlns:p14="http://schemas.microsoft.com/office/powerpoint/2010/main" val="2533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ChildLine says </a:t>
            </a:r>
            <a:r>
              <a:rPr lang="en-GB" sz="2400" b="1" u="sng" dirty="0"/>
              <a:t>physical abuse</a:t>
            </a:r>
            <a:r>
              <a:rPr lang="en-GB" sz="2400" b="1" dirty="0"/>
              <a:t> is when someone is hurting you. </a:t>
            </a:r>
          </a:p>
          <a:p>
            <a:pPr marL="0" indent="0">
              <a:buNone/>
            </a:pPr>
            <a:r>
              <a:rPr lang="en-GB" sz="2400" dirty="0"/>
              <a:t>This could be hurting you with their hands, their feet, or an object.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A23A9-546D-4B1E-865D-9C8BC10A0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97" y="2212848"/>
            <a:ext cx="4846701" cy="3648456"/>
          </a:xfrm>
        </p:spPr>
        <p:txBody>
          <a:bodyPr>
            <a:noAutofit/>
          </a:bodyPr>
          <a:lstStyle/>
          <a:p>
            <a:pPr lvl="0" fontAlgn="base"/>
            <a:r>
              <a:rPr lang="en-GB" sz="2000" dirty="0"/>
              <a:t>hitting, smacking and slapping</a:t>
            </a:r>
          </a:p>
          <a:p>
            <a:pPr lvl="0" fontAlgn="base"/>
            <a:r>
              <a:rPr lang="en-GB" sz="2000" dirty="0"/>
              <a:t>punching and kicking</a:t>
            </a:r>
          </a:p>
          <a:p>
            <a:pPr lvl="0" fontAlgn="base"/>
            <a:r>
              <a:rPr lang="en-GB" sz="2000" dirty="0"/>
              <a:t>pinching, scratching or biting</a:t>
            </a:r>
          </a:p>
          <a:p>
            <a:pPr lvl="0" fontAlgn="base"/>
            <a:r>
              <a:rPr lang="en-GB" sz="2000" dirty="0"/>
              <a:t>shaking or suffocating a child</a:t>
            </a:r>
          </a:p>
          <a:p>
            <a:pPr lvl="0" fontAlgn="base"/>
            <a:r>
              <a:rPr lang="en-GB" sz="2000" dirty="0"/>
              <a:t>scalding or burning a child</a:t>
            </a:r>
          </a:p>
          <a:p>
            <a:pPr lvl="0" fontAlgn="base"/>
            <a:r>
              <a:rPr lang="en-GB" sz="2000" dirty="0"/>
              <a:t>hair pulling</a:t>
            </a:r>
          </a:p>
          <a:p>
            <a:pPr lvl="0" fontAlgn="base"/>
            <a:r>
              <a:rPr lang="en-GB" sz="2000" dirty="0"/>
              <a:t>spitting or throwing things at the child</a:t>
            </a:r>
          </a:p>
          <a:p>
            <a:pPr lvl="0" fontAlgn="base"/>
            <a:r>
              <a:rPr lang="en-GB" sz="2000" dirty="0"/>
              <a:t>making a child swallow something that hurts or makes them feel ill, including giving medicine when it’s not needed.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3AA1C-C04A-4F55-B83E-5A3742318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D77261F-C823-43FC-A53F-11D9701CC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5B9DAF-AB54-4DB9-9D12-B6C78F6B8364}"/>
              </a:ext>
            </a:extLst>
          </p:cNvPr>
          <p:cNvSpPr/>
          <p:nvPr/>
        </p:nvSpPr>
        <p:spPr>
          <a:xfrm>
            <a:off x="727969" y="1348914"/>
            <a:ext cx="389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Some examples of </a:t>
            </a:r>
            <a:r>
              <a:rPr lang="en-GB" sz="2000" b="1" dirty="0"/>
              <a:t>physical abuse </a:t>
            </a:r>
            <a:r>
              <a:rPr lang="en-GB" sz="2000" dirty="0"/>
              <a:t>are:</a:t>
            </a:r>
          </a:p>
        </p:txBody>
      </p:sp>
    </p:spTree>
    <p:extLst>
      <p:ext uri="{BB962C8B-B14F-4D97-AF65-F5344CB8AC3E}">
        <p14:creationId xmlns:p14="http://schemas.microsoft.com/office/powerpoint/2010/main" val="286795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Protecting Me: Physical abuse and neglect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Me: Physical abuse and neglect </dc:title>
  <dc:creator>Colin Morrison</dc:creator>
  <cp:lastModifiedBy>Ross Robertson</cp:lastModifiedBy>
  <cp:revision>3</cp:revision>
  <dcterms:created xsi:type="dcterms:W3CDTF">2020-06-17T10:57:06Z</dcterms:created>
  <dcterms:modified xsi:type="dcterms:W3CDTF">2020-06-25T13:05:51Z</dcterms:modified>
</cp:coreProperties>
</file>