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67" r:id="rId5"/>
    <p:sldId id="259" r:id="rId6"/>
    <p:sldId id="260" r:id="rId7"/>
    <p:sldId id="261" r:id="rId8"/>
    <p:sldId id="273" r:id="rId9"/>
    <p:sldId id="272" r:id="rId10"/>
    <p:sldId id="275" r:id="rId11"/>
    <p:sldId id="274" r:id="rId12"/>
    <p:sldId id="263" r:id="rId13"/>
    <p:sldId id="265" r:id="rId14"/>
    <p:sldId id="277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E31FD0-15B4-1844-B495-A5F7D246A555}" v="1" dt="2020-06-25T13:05:32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22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7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3D604-CB78-4960-AB4D-DC41A07E9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B337B-0F34-444A-AA5C-05C3A3C38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33CC1-4748-4505-B7DC-66909D59F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CD03-C4DC-4315-9D29-5E304A8116AE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D9B8A-65C2-4A36-B0D0-96364E0D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C5BAE-E58B-4190-9417-B75DB7220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102-1A13-4BC9-8E60-A55E0C7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09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B9097-E944-474B-9DEF-28496E4A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850D8-020B-46D3-A70D-F52A2B8E2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DAEA9-9791-49F9-9C28-16505F4C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CD03-C4DC-4315-9D29-5E304A8116AE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2D9AB-7A38-4617-AF00-2AB17699D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90084-1B1F-4D36-9EDB-1F8128F5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102-1A13-4BC9-8E60-A55E0C7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0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2B7F9C-292C-49D1-90E5-D16C51EAA8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0B033B-A367-46FF-A636-E1E5EA91D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450F9-B18A-497B-AAE8-21733143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CD03-C4DC-4315-9D29-5E304A8116AE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80415-F6E8-406E-BE1E-21290863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5C8CE-0098-4503-BD20-F0624FCD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102-1A13-4BC9-8E60-A55E0C7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84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AA83C-6AB0-4FA4-9289-1D000199B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72996-7FD0-4509-8D91-0A8766036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274C2-8362-4238-8116-F68A24FC7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CD03-C4DC-4315-9D29-5E304A8116AE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C39E7-EEA4-4892-B8AE-DA181231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B4914-414D-48EE-A0BA-8D4C98039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102-1A13-4BC9-8E60-A55E0C7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1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7B640-7F70-4187-A60C-159019B71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D0BE6-0466-47F9-9295-239B7CBC3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E95D0-E4E6-486C-B431-94E80E8DE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CD03-C4DC-4315-9D29-5E304A8116AE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F62DB-0714-4F0B-90A1-DBE8B312F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8AE2E-D358-4EAC-86D7-A6BB07EFC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102-1A13-4BC9-8E60-A55E0C7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43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38E7-3B25-4108-A605-C0EF8FF45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AAA3B-4929-4F13-8C90-D19B14385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56824-49F4-4358-9CB1-586A5BB56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5CB71-0BD3-48EA-9EED-7E39AE54D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CD03-C4DC-4315-9D29-5E304A8116AE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51185-7A70-43B1-86E6-35DF466A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5420C-AB9A-4BED-A774-232DFD3D4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102-1A13-4BC9-8E60-A55E0C7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80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92A7-3119-4C7F-94EE-346F7991A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3B796-8B78-4ED9-847E-5C8346ED9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332E0-1C0D-4153-854D-701D3042C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ABEA2-ABA6-4668-9480-30FA787F4F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9AFCF7-9CF3-4D1E-ABE6-4CF67359D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C1C9E1-FDA7-42FF-AA74-C85ECE6BB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CD03-C4DC-4315-9D29-5E304A8116AE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2B9801-0DB0-4FA8-A93D-D51C65A4C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89EBBA-3DD8-4629-B1F8-BE93CE1D0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102-1A13-4BC9-8E60-A55E0C7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35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305D4-039D-441A-86B0-7C45A114D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D62CD-8B4A-4E50-9B2D-885EE3AEE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CD03-C4DC-4315-9D29-5E304A8116AE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11F912-8386-473B-878B-A76FDE91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18D3F-51D5-4E84-83E4-B01DE1B17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102-1A13-4BC9-8E60-A55E0C7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86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D268C1-4444-4D96-926D-F374200EC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CD03-C4DC-4315-9D29-5E304A8116AE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0544A4-D077-4BC8-BA66-995D93B33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540D3-7543-443B-9A90-B66AA7BE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102-1A13-4BC9-8E60-A55E0C7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01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C0B90-7350-4808-9750-B038DE732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9098C-1113-4599-AFAB-96783FE81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D3A67-B1CA-4843-9735-D80491AB4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13CA8-5B3C-4B89-B881-1D4C2A049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CD03-C4DC-4315-9D29-5E304A8116AE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59D08-8048-4A4A-9331-55C879D89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840AE-8D8E-4882-82AF-0C1FBD93B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102-1A13-4BC9-8E60-A55E0C7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77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708B-6B31-4A29-9D80-4886D792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98BB1-0294-47DD-8327-5DAD11D2B3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5F235-70FC-494F-911E-0CD85E8AC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8F58D-5EEB-4812-BB96-D3E9F10D7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CD03-C4DC-4315-9D29-5E304A8116AE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6B7DA-C9BD-41DA-8559-A5712E365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E4DF7-33FB-4910-B84F-2B472FD8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102-1A13-4BC9-8E60-A55E0C7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BEBEBB-7F0A-4C1F-9314-170B79909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4FDED-CDB4-495D-9DB0-7A53C3F62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FDCDF-2BE8-44E5-8F82-0FB97DE6D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9CD03-C4DC-4315-9D29-5E304A8116AE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C0C61-1628-409D-B14F-AB6ED6784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DE689-2859-459B-9357-97D59AD1E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C8102-1A13-4BC9-8E60-A55E0C71F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28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426D8-663A-4BA1-9FE4-B22AB8CFA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277" y="838909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When I feel safe/unsafe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07BFA8-BF31-46C0-89FB-C22159AC3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1975" y="1125193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can identify the different types of abuse a child can experience.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know that all types of abuse are wrong.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build confidence in my own feelings and judgements about what feels safe/unsafe or okay/not okay for me.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can identify trusted adults who can help when I have a worry or a question.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53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979B0-0555-4900-9102-0540C607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308" y="1515686"/>
            <a:ext cx="5278066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/>
              <a:t>Playing in the school playground with my friends.</a:t>
            </a:r>
          </a:p>
          <a:p>
            <a:pPr marL="0" indent="0">
              <a:buNone/>
            </a:pPr>
            <a:r>
              <a:rPr lang="en-GB" b="1" dirty="0"/>
              <a:t>Do I feel safe?</a:t>
            </a:r>
          </a:p>
          <a:p>
            <a:pPr marL="0" indent="0">
              <a:buNone/>
            </a:pPr>
            <a:r>
              <a:rPr lang="en-GB" b="1" dirty="0"/>
              <a:t>YES or NO?</a:t>
            </a:r>
            <a:endParaRPr lang="en-GB" dirty="0"/>
          </a:p>
          <a:p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5F758A-DA3E-4B04-A10E-A0FC40CD7E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3632" y="428934"/>
            <a:ext cx="3900311" cy="267171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card&#10;&#10;Description automatically generated">
            <a:extLst>
              <a:ext uri="{FF2B5EF4-FFF2-40B4-BE49-F238E27FC236}">
                <a16:creationId xmlns:a16="http://schemas.microsoft.com/office/drawing/2014/main" id="{AAB7BD40-A0DE-4758-A801-600E18FBE6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8078537" y="3484021"/>
            <a:ext cx="2619132" cy="274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17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979B0-0555-4900-9102-0540C607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91" y="1841270"/>
            <a:ext cx="5278066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/>
              <a:t>When a stranger on the internet asks where I live.</a:t>
            </a:r>
          </a:p>
          <a:p>
            <a:pPr marL="0" indent="0">
              <a:buNone/>
            </a:pPr>
            <a:r>
              <a:rPr lang="en-GB" b="1" dirty="0"/>
              <a:t>Do I feel safe?</a:t>
            </a:r>
          </a:p>
          <a:p>
            <a:pPr marL="0" indent="0">
              <a:buNone/>
            </a:pPr>
            <a:r>
              <a:rPr lang="en-GB" b="1" dirty="0"/>
              <a:t>YES or NO?</a:t>
            </a:r>
            <a:endParaRPr lang="en-GB" dirty="0"/>
          </a:p>
          <a:p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E2C359-44D5-44E9-A621-50C7005AF1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83" y="356812"/>
            <a:ext cx="2990995" cy="272180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card&#10;&#10;Description automatically generated">
            <a:extLst>
              <a:ext uri="{FF2B5EF4-FFF2-40B4-BE49-F238E27FC236}">
                <a16:creationId xmlns:a16="http://schemas.microsoft.com/office/drawing/2014/main" id="{AAB7BD40-A0DE-4758-A801-600E18FBE6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7811311" y="3707894"/>
            <a:ext cx="2672566" cy="279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16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FC011-15E5-451F-86CB-324851D51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85" y="2123821"/>
            <a:ext cx="5278066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/>
              <a:t>When a grown up suggests we watch something on the computer or TV that I don’t want to see.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Do I feel safe?</a:t>
            </a:r>
          </a:p>
          <a:p>
            <a:pPr marL="0" indent="0">
              <a:buNone/>
            </a:pPr>
            <a:r>
              <a:rPr lang="en-GB" b="1" dirty="0"/>
              <a:t>YES or NO?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134E41-0AF8-4DDD-AA5B-6BF175D2A0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431" y="581892"/>
            <a:ext cx="3773416" cy="251875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card&#10;&#10;Description automatically generated">
            <a:extLst>
              <a:ext uri="{FF2B5EF4-FFF2-40B4-BE49-F238E27FC236}">
                <a16:creationId xmlns:a16="http://schemas.microsoft.com/office/drawing/2014/main" id="{8B12C973-3832-4BC8-952D-2CFB45EF56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396" y="3707893"/>
            <a:ext cx="2875189" cy="260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00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E9908-5B6D-4727-811E-48E3AA2F6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74" y="1247663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200" b="1" dirty="0"/>
              <a:t>If a stranger offered me a lift home in their car.</a:t>
            </a:r>
            <a:endParaRPr lang="en-GB" sz="3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238D8C8-1676-4079-8000-0352CF82E1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49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E9908-5B6D-4727-811E-48E3AA2F6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74" y="1283757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/>
              <a:t>If someone online asks me for a photo of me.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238D8C8-1676-4079-8000-0352CF82E1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43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E9908-5B6D-4727-811E-48E3AA2F6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84" y="1420214"/>
            <a:ext cx="4485059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/>
              <a:t>If someone touches my private parts.</a:t>
            </a:r>
            <a:endParaRPr lang="en-GB" dirty="0"/>
          </a:p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23D3DD9-2D9E-47FC-AF09-55133C7612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81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A75162-69C5-4A36-941A-5269701FBD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46669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5BE52F-0772-415B-98BC-76FA833A8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6252750" cy="1509931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0000"/>
                </a:solidFill>
              </a:rPr>
              <a:t>Game: Feelings charades</a:t>
            </a:r>
          </a:p>
        </p:txBody>
      </p:sp>
    </p:spTree>
    <p:extLst>
      <p:ext uri="{BB962C8B-B14F-4D97-AF65-F5344CB8AC3E}">
        <p14:creationId xmlns:p14="http://schemas.microsoft.com/office/powerpoint/2010/main" val="1712264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4AC44EDD-45C9-4059-9274-F9E872FFF4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BE52F-0772-415B-98BC-76FA833A8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2344602" cy="1509931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0000"/>
                </a:solidFill>
              </a:rPr>
              <a:t>Feelings charades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E84C1-714C-404D-9D04-20EB7AF09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869" y="4551037"/>
            <a:ext cx="7595789" cy="1509935"/>
          </a:xfrm>
        </p:spPr>
        <p:txBody>
          <a:bodyPr anchor="ctr">
            <a:noAutofit/>
          </a:bodyPr>
          <a:lstStyle/>
          <a:p>
            <a:pPr marL="0" lvl="0" indent="0">
              <a:buNone/>
            </a:pPr>
            <a:r>
              <a:rPr lang="en-GB" b="1" dirty="0">
                <a:solidFill>
                  <a:srgbClr val="000000"/>
                </a:solidFill>
              </a:rPr>
              <a:t>Was it easy to tell how someone was feeling by looking at them? </a:t>
            </a:r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</a:rPr>
              <a:t>How do we actually feel in our body when we have this feeling</a:t>
            </a:r>
            <a:r>
              <a:rPr lang="en-GB" dirty="0">
                <a:solidFill>
                  <a:srgbClr val="00000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30914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BE52F-0772-415B-98BC-76FA833A8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GB" sz="2400" dirty="0">
                <a:latin typeface="+mn-lt"/>
              </a:rPr>
              <a:t>Feelings charades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E84C1-714C-404D-9D04-20EB7AF09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en-GB" sz="2400" b="1" dirty="0"/>
              <a:t>Were there some feelings that were harder to tell?</a:t>
            </a:r>
          </a:p>
          <a:p>
            <a:pPr marL="0" lvl="0" indent="0">
              <a:buNone/>
            </a:pPr>
            <a:r>
              <a:rPr lang="en-GB" sz="2400" b="1" dirty="0"/>
              <a:t> </a:t>
            </a:r>
          </a:p>
          <a:p>
            <a:pPr marL="0" lvl="0" indent="0">
              <a:buNone/>
            </a:pPr>
            <a:r>
              <a:rPr lang="en-GB" sz="2400" b="1" dirty="0"/>
              <a:t>Are there some feelings we sometimes don’t want to show? Or sometimes do we keep them private?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EC0E49-5BD0-4192-BB43-DA9720F31C7F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013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hoto, indoor, looking&#10;&#10;Description automatically generated">
            <a:extLst>
              <a:ext uri="{FF2B5EF4-FFF2-40B4-BE49-F238E27FC236}">
                <a16:creationId xmlns:a16="http://schemas.microsoft.com/office/drawing/2014/main" id="{3353DA83-AC83-4655-A0BD-7C09687D74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897" r="-2" b="13964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FFD42-AE29-4002-BBE0-E6BC59A2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en-GB" sz="2400" b="1" dirty="0">
                <a:latin typeface="+mn-lt"/>
              </a:rPr>
              <a:t>Traffic lights:</a:t>
            </a:r>
            <a:br>
              <a:rPr lang="en-GB" sz="2400" b="1" dirty="0">
                <a:latin typeface="+mn-lt"/>
              </a:rPr>
            </a:br>
            <a:r>
              <a:rPr lang="en-GB" sz="2400" b="1" dirty="0">
                <a:latin typeface="+mn-lt"/>
              </a:rPr>
              <a:t>do I feel red, amber or green?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3E657-8E2F-4288-BDF6-69EBD6C9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Autofit/>
          </a:bodyPr>
          <a:lstStyle/>
          <a:p>
            <a:r>
              <a:rPr lang="en-GB" sz="2400" b="1" dirty="0"/>
              <a:t>RED</a:t>
            </a:r>
            <a:r>
              <a:rPr lang="en-GB" sz="2400" dirty="0"/>
              <a:t> I feel unsafe or not okay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b="1" dirty="0"/>
              <a:t>AMBER</a:t>
            </a:r>
            <a:r>
              <a:rPr lang="en-GB" sz="2400" dirty="0"/>
              <a:t> I’m not sure how I feel</a:t>
            </a:r>
          </a:p>
          <a:p>
            <a:endParaRPr lang="en-GB" sz="2400" dirty="0"/>
          </a:p>
          <a:p>
            <a:r>
              <a:rPr lang="en-GB" sz="2400" b="1" dirty="0"/>
              <a:t>GREEN</a:t>
            </a:r>
            <a:r>
              <a:rPr lang="en-GB" sz="2400" dirty="0"/>
              <a:t> I feel safe or I feel okay</a:t>
            </a:r>
          </a:p>
        </p:txBody>
      </p:sp>
    </p:spTree>
    <p:extLst>
      <p:ext uri="{BB962C8B-B14F-4D97-AF65-F5344CB8AC3E}">
        <p14:creationId xmlns:p14="http://schemas.microsoft.com/office/powerpoint/2010/main" val="377210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card&#10;&#10;Description automatically generated">
            <a:extLst>
              <a:ext uri="{FF2B5EF4-FFF2-40B4-BE49-F238E27FC236}">
                <a16:creationId xmlns:a16="http://schemas.microsoft.com/office/drawing/2014/main" id="{0889D448-A0D7-48B9-8E0F-F1AE794F2C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BA205-FA6A-4423-8E96-1922376A8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83" y="2633833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b="1" u="sng" dirty="0"/>
              <a:t>Feeling </a:t>
            </a:r>
            <a:r>
              <a:rPr lang="en-GB" b="1" dirty="0"/>
              <a:t>YES</a:t>
            </a:r>
          </a:p>
          <a:p>
            <a:pPr marL="0" indent="0">
              <a:buNone/>
            </a:pPr>
            <a:r>
              <a:rPr lang="en-GB" b="1" u="sng" dirty="0"/>
              <a:t>Feeling</a:t>
            </a:r>
            <a:r>
              <a:rPr lang="en-GB" b="1" dirty="0"/>
              <a:t> NO</a:t>
            </a:r>
          </a:p>
        </p:txBody>
      </p:sp>
    </p:spTree>
    <p:extLst>
      <p:ext uri="{BB962C8B-B14F-4D97-AF65-F5344CB8AC3E}">
        <p14:creationId xmlns:p14="http://schemas.microsoft.com/office/powerpoint/2010/main" val="2548533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979B0-0555-4900-9102-0540C607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144" y="1515686"/>
            <a:ext cx="5278066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/>
              <a:t>Jumping off a high diving board</a:t>
            </a:r>
            <a:r>
              <a:rPr lang="en-GB" b="1" dirty="0"/>
              <a:t>.</a:t>
            </a:r>
          </a:p>
          <a:p>
            <a:pPr marL="0" indent="0">
              <a:buNone/>
            </a:pPr>
            <a:r>
              <a:rPr lang="en-GB" b="1" dirty="0"/>
              <a:t>Do I feel safe? </a:t>
            </a:r>
          </a:p>
          <a:p>
            <a:pPr marL="0" indent="0">
              <a:buNone/>
            </a:pPr>
            <a:r>
              <a:rPr lang="en-GB" b="1" dirty="0"/>
              <a:t>YES or NO?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E9638F-AB82-4919-B781-FEBD293180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card&#10;&#10;Description automatically generated">
            <a:extLst>
              <a:ext uri="{FF2B5EF4-FFF2-40B4-BE49-F238E27FC236}">
                <a16:creationId xmlns:a16="http://schemas.microsoft.com/office/drawing/2014/main" id="{AAB7BD40-A0DE-4758-A801-600E18FBE6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91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979B0-0555-4900-9102-0540C607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884" y="1420214"/>
            <a:ext cx="5278066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/>
              <a:t>Going on a rollercoaster.</a:t>
            </a:r>
          </a:p>
          <a:p>
            <a:pPr marL="0" indent="0">
              <a:buNone/>
            </a:pPr>
            <a:r>
              <a:rPr lang="en-GB" b="1"/>
              <a:t>Do I feel safe?</a:t>
            </a:r>
          </a:p>
          <a:p>
            <a:pPr marL="0" indent="0">
              <a:buNone/>
            </a:pPr>
            <a:r>
              <a:rPr lang="en-GB" b="1"/>
              <a:t>YES or NO?</a:t>
            </a:r>
            <a:endParaRPr lang="en-GB"/>
          </a:p>
          <a:p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12D846-F730-4F3F-B611-8B3A08991E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4883" y="454701"/>
            <a:ext cx="3963964" cy="264594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card&#10;&#10;Description automatically generated">
            <a:extLst>
              <a:ext uri="{FF2B5EF4-FFF2-40B4-BE49-F238E27FC236}">
                <a16:creationId xmlns:a16="http://schemas.microsoft.com/office/drawing/2014/main" id="{AAB7BD40-A0DE-4758-A801-600E18FBE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574" y="3487649"/>
            <a:ext cx="2962738" cy="27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70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979B0-0555-4900-9102-0540C607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024" y="1420214"/>
            <a:ext cx="5278066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/>
              <a:t>Playing outside on a sunny day.</a:t>
            </a:r>
          </a:p>
          <a:p>
            <a:pPr marL="0" indent="0">
              <a:buNone/>
            </a:pPr>
            <a:r>
              <a:rPr lang="en-GB" b="1" dirty="0"/>
              <a:t>Do I feel safe?</a:t>
            </a:r>
          </a:p>
          <a:p>
            <a:pPr marL="0" indent="0">
              <a:buNone/>
            </a:pPr>
            <a:r>
              <a:rPr lang="en-GB" b="1" dirty="0"/>
              <a:t>YES or NO?</a:t>
            </a:r>
            <a:endParaRPr lang="en-GB" dirty="0"/>
          </a:p>
          <a:p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8F50A8-376C-4D96-9085-7541CFAC3E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6751" y="322495"/>
            <a:ext cx="3027126" cy="275468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card&#10;&#10;Description automatically generated">
            <a:extLst>
              <a:ext uri="{FF2B5EF4-FFF2-40B4-BE49-F238E27FC236}">
                <a16:creationId xmlns:a16="http://schemas.microsoft.com/office/drawing/2014/main" id="{AAB7BD40-A0DE-4758-A801-600E18FBE6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7665396" y="3707894"/>
            <a:ext cx="2818481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18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Macintosh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When I feel safe/unsafe</vt:lpstr>
      <vt:lpstr>Game: Feelings charades</vt:lpstr>
      <vt:lpstr>Feelings charades</vt:lpstr>
      <vt:lpstr>Feelings charades</vt:lpstr>
      <vt:lpstr>Traffic lights: do I feel red, amber or green?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I feel safe/unsafe</dc:title>
  <dc:creator>Colin Morrison</dc:creator>
  <cp:lastModifiedBy>Ross Robertson</cp:lastModifiedBy>
  <cp:revision>1</cp:revision>
  <dcterms:created xsi:type="dcterms:W3CDTF">2020-06-17T09:37:11Z</dcterms:created>
  <dcterms:modified xsi:type="dcterms:W3CDTF">2020-06-25T13:05:34Z</dcterms:modified>
</cp:coreProperties>
</file>