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69" r:id="rId9"/>
    <p:sldId id="258" r:id="rId10"/>
    <p:sldId id="259" r:id="rId11"/>
    <p:sldId id="260" r:id="rId12"/>
    <p:sldId id="261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DDEF4003-4E73-438B-BF8E-C8CD63B7556F}"/>
    <pc:docChg chg="custSel modSld">
      <pc:chgData name="Colin Morrison TASC Morrison" userId="9e8379d8aac75974" providerId="LiveId" clId="{DDEF4003-4E73-438B-BF8E-C8CD63B7556F}" dt="2023-08-23T14:26:20.452" v="39" actId="20577"/>
      <pc:docMkLst>
        <pc:docMk/>
      </pc:docMkLst>
      <pc:sldChg chg="modSp mod">
        <pc:chgData name="Colin Morrison TASC Morrison" userId="9e8379d8aac75974" providerId="LiveId" clId="{DDEF4003-4E73-438B-BF8E-C8CD63B7556F}" dt="2023-08-23T14:26:20.452" v="39" actId="20577"/>
        <pc:sldMkLst>
          <pc:docMk/>
          <pc:sldMk cId="1887840368" sldId="256"/>
        </pc:sldMkLst>
        <pc:spChg chg="mod">
          <ac:chgData name="Colin Morrison TASC Morrison" userId="9e8379d8aac75974" providerId="LiveId" clId="{DDEF4003-4E73-438B-BF8E-C8CD63B7556F}" dt="2023-08-23T14:26:20.452" v="39" actId="20577"/>
          <ac:spMkLst>
            <pc:docMk/>
            <pc:sldMk cId="1887840368" sldId="256"/>
            <ac:spMk id="2" creationId="{1B3076B9-34C7-4E31-9637-4F8E64186025}"/>
          </ac:spMkLst>
        </pc:spChg>
      </pc:sldChg>
    </pc:docChg>
  </pc:docChgLst>
  <pc:docChgLst>
    <pc:chgData name="Colin Morrison" userId="9e8379d8aac75974" providerId="LiveId" clId="{D7B9EC56-3946-4AB8-B66F-AFA0A4687C8E}"/>
    <pc:docChg chg="undo custSel addSld delSld modSld">
      <pc:chgData name="Colin Morrison" userId="9e8379d8aac75974" providerId="LiveId" clId="{D7B9EC56-3946-4AB8-B66F-AFA0A4687C8E}" dt="2022-04-29T09:45:50.103" v="518" actId="14100"/>
      <pc:docMkLst>
        <pc:docMk/>
      </pc:docMkLst>
      <pc:sldChg chg="modSp mod">
        <pc:chgData name="Colin Morrison" userId="9e8379d8aac75974" providerId="LiveId" clId="{D7B9EC56-3946-4AB8-B66F-AFA0A4687C8E}" dt="2022-04-06T08:56:29.508" v="8" actId="20577"/>
        <pc:sldMkLst>
          <pc:docMk/>
          <pc:sldMk cId="1887840368" sldId="256"/>
        </pc:sldMkLst>
        <pc:spChg chg="mod">
          <ac:chgData name="Colin Morrison" userId="9e8379d8aac75974" providerId="LiveId" clId="{D7B9EC56-3946-4AB8-B66F-AFA0A4687C8E}" dt="2022-04-06T08:56:29.508" v="8" actId="20577"/>
          <ac:spMkLst>
            <pc:docMk/>
            <pc:sldMk cId="1887840368" sldId="256"/>
            <ac:spMk id="3" creationId="{7DE83C07-52C1-4EB6-84D4-CD0BF697F6B1}"/>
          </ac:spMkLst>
        </pc:spChg>
      </pc:sldChg>
      <pc:sldChg chg="modSp mod">
        <pc:chgData name="Colin Morrison" userId="9e8379d8aac75974" providerId="LiveId" clId="{D7B9EC56-3946-4AB8-B66F-AFA0A4687C8E}" dt="2022-04-29T09:41:14.731" v="444" actId="20577"/>
        <pc:sldMkLst>
          <pc:docMk/>
          <pc:sldMk cId="1255021546" sldId="257"/>
        </pc:sldMkLst>
        <pc:spChg chg="mod">
          <ac:chgData name="Colin Morrison" userId="9e8379d8aac75974" providerId="LiveId" clId="{D7B9EC56-3946-4AB8-B66F-AFA0A4687C8E}" dt="2022-04-29T09:41:14.731" v="444" actId="20577"/>
          <ac:spMkLst>
            <pc:docMk/>
            <pc:sldMk cId="1255021546" sldId="257"/>
            <ac:spMk id="3" creationId="{37E00770-3E32-4440-BEE2-EE68C76814BA}"/>
          </ac:spMkLst>
        </pc:spChg>
      </pc:sldChg>
      <pc:sldChg chg="modSp mod">
        <pc:chgData name="Colin Morrison" userId="9e8379d8aac75974" providerId="LiveId" clId="{D7B9EC56-3946-4AB8-B66F-AFA0A4687C8E}" dt="2022-04-29T09:42:40.993" v="465" actId="27636"/>
        <pc:sldMkLst>
          <pc:docMk/>
          <pc:sldMk cId="4129206542" sldId="258"/>
        </pc:sldMkLst>
        <pc:spChg chg="mod">
          <ac:chgData name="Colin Morrison" userId="9e8379d8aac75974" providerId="LiveId" clId="{D7B9EC56-3946-4AB8-B66F-AFA0A4687C8E}" dt="2022-04-29T09:42:40.993" v="465" actId="27636"/>
          <ac:spMkLst>
            <pc:docMk/>
            <pc:sldMk cId="4129206542" sldId="258"/>
            <ac:spMk id="3" creationId="{305D7442-174A-4BA8-BA78-12D606F0564E}"/>
          </ac:spMkLst>
        </pc:spChg>
      </pc:sldChg>
      <pc:sldChg chg="modSp mod">
        <pc:chgData name="Colin Morrison" userId="9e8379d8aac75974" providerId="LiveId" clId="{D7B9EC56-3946-4AB8-B66F-AFA0A4687C8E}" dt="2022-04-06T13:11:50.342" v="261" actId="20577"/>
        <pc:sldMkLst>
          <pc:docMk/>
          <pc:sldMk cId="1655030463" sldId="260"/>
        </pc:sldMkLst>
        <pc:spChg chg="mod">
          <ac:chgData name="Colin Morrison" userId="9e8379d8aac75974" providerId="LiveId" clId="{D7B9EC56-3946-4AB8-B66F-AFA0A4687C8E}" dt="2022-04-06T13:11:50.342" v="261" actId="20577"/>
          <ac:spMkLst>
            <pc:docMk/>
            <pc:sldMk cId="1655030463" sldId="260"/>
            <ac:spMk id="3" creationId="{11B1906F-2E62-4B48-9F0A-E765EEA6B9FF}"/>
          </ac:spMkLst>
        </pc:spChg>
      </pc:sldChg>
      <pc:sldChg chg="modSp mod">
        <pc:chgData name="Colin Morrison" userId="9e8379d8aac75974" providerId="LiveId" clId="{D7B9EC56-3946-4AB8-B66F-AFA0A4687C8E}" dt="2022-04-29T09:43:36.990" v="498" actId="313"/>
        <pc:sldMkLst>
          <pc:docMk/>
          <pc:sldMk cId="2565209005" sldId="261"/>
        </pc:sldMkLst>
        <pc:spChg chg="mod">
          <ac:chgData name="Colin Morrison" userId="9e8379d8aac75974" providerId="LiveId" clId="{D7B9EC56-3946-4AB8-B66F-AFA0A4687C8E}" dt="2022-04-29T09:43:36.990" v="498" actId="313"/>
          <ac:spMkLst>
            <pc:docMk/>
            <pc:sldMk cId="2565209005" sldId="261"/>
            <ac:spMk id="3" creationId="{E3C0460A-E5ED-41E9-A1A2-A3C3EEDD4733}"/>
          </ac:spMkLst>
        </pc:spChg>
      </pc:sldChg>
      <pc:sldChg chg="addSp delSp modSp del mod">
        <pc:chgData name="Colin Morrison" userId="9e8379d8aac75974" providerId="LiveId" clId="{D7B9EC56-3946-4AB8-B66F-AFA0A4687C8E}" dt="2022-04-06T09:30:38.277" v="209" actId="2696"/>
        <pc:sldMkLst>
          <pc:docMk/>
          <pc:sldMk cId="1009011806" sldId="263"/>
        </pc:sldMkLst>
        <pc:spChg chg="mod">
          <ac:chgData name="Colin Morrison" userId="9e8379d8aac75974" providerId="LiveId" clId="{D7B9EC56-3946-4AB8-B66F-AFA0A4687C8E}" dt="2022-04-06T09:29:02.528" v="150"/>
          <ac:spMkLst>
            <pc:docMk/>
            <pc:sldMk cId="1009011806" sldId="263"/>
            <ac:spMk id="3" creationId="{EE96F966-10C2-4A43-B8FC-56712A1FC5D7}"/>
          </ac:spMkLst>
        </pc:spChg>
        <pc:spChg chg="add mod">
          <ac:chgData name="Colin Morrison" userId="9e8379d8aac75974" providerId="LiveId" clId="{D7B9EC56-3946-4AB8-B66F-AFA0A4687C8E}" dt="2022-04-06T09:16:49.976" v="112" actId="27636"/>
          <ac:spMkLst>
            <pc:docMk/>
            <pc:sldMk cId="1009011806" sldId="263"/>
            <ac:spMk id="7" creationId="{3197341B-93B8-45AC-9D99-5BE6B5BD04E8}"/>
          </ac:spMkLst>
        </pc:spChg>
        <pc:spChg chg="add del mod">
          <ac:chgData name="Colin Morrison" userId="9e8379d8aac75974" providerId="LiveId" clId="{D7B9EC56-3946-4AB8-B66F-AFA0A4687C8E}" dt="2022-04-06T09:22:53.251" v="132" actId="478"/>
          <ac:spMkLst>
            <pc:docMk/>
            <pc:sldMk cId="1009011806" sldId="263"/>
            <ac:spMk id="9" creationId="{E06143D8-FB8B-4FA5-AB6D-E5EC137F5069}"/>
          </ac:spMkLst>
        </pc:spChg>
      </pc:sldChg>
      <pc:sldChg chg="modSp mod">
        <pc:chgData name="Colin Morrison" userId="9e8379d8aac75974" providerId="LiveId" clId="{D7B9EC56-3946-4AB8-B66F-AFA0A4687C8E}" dt="2022-04-29T09:39:33.978" v="284" actId="20577"/>
        <pc:sldMkLst>
          <pc:docMk/>
          <pc:sldMk cId="2127364656" sldId="266"/>
        </pc:sldMkLst>
        <pc:spChg chg="mod">
          <ac:chgData name="Colin Morrison" userId="9e8379d8aac75974" providerId="LiveId" clId="{D7B9EC56-3946-4AB8-B66F-AFA0A4687C8E}" dt="2022-04-29T09:39:33.978" v="284" actId="20577"/>
          <ac:spMkLst>
            <pc:docMk/>
            <pc:sldMk cId="2127364656" sldId="266"/>
            <ac:spMk id="3" creationId="{DE282B1B-7F65-4AEB-B396-F30D705BD8AD}"/>
          </ac:spMkLst>
        </pc:spChg>
      </pc:sldChg>
      <pc:sldChg chg="modSp mod">
        <pc:chgData name="Colin Morrison" userId="9e8379d8aac75974" providerId="LiveId" clId="{D7B9EC56-3946-4AB8-B66F-AFA0A4687C8E}" dt="2022-04-29T09:39:52.244" v="306" actId="20577"/>
        <pc:sldMkLst>
          <pc:docMk/>
          <pc:sldMk cId="604705404" sldId="267"/>
        </pc:sldMkLst>
        <pc:spChg chg="mod">
          <ac:chgData name="Colin Morrison" userId="9e8379d8aac75974" providerId="LiveId" clId="{D7B9EC56-3946-4AB8-B66F-AFA0A4687C8E}" dt="2022-04-29T09:39:52.244" v="306" actId="20577"/>
          <ac:spMkLst>
            <pc:docMk/>
            <pc:sldMk cId="604705404" sldId="267"/>
            <ac:spMk id="3" creationId="{DE282B1B-7F65-4AEB-B396-F30D705BD8AD}"/>
          </ac:spMkLst>
        </pc:spChg>
      </pc:sldChg>
      <pc:sldChg chg="modSp mod">
        <pc:chgData name="Colin Morrison" userId="9e8379d8aac75974" providerId="LiveId" clId="{D7B9EC56-3946-4AB8-B66F-AFA0A4687C8E}" dt="2022-04-29T09:40:10.737" v="319" actId="20577"/>
        <pc:sldMkLst>
          <pc:docMk/>
          <pc:sldMk cId="1940827469" sldId="268"/>
        </pc:sldMkLst>
        <pc:spChg chg="mod">
          <ac:chgData name="Colin Morrison" userId="9e8379d8aac75974" providerId="LiveId" clId="{D7B9EC56-3946-4AB8-B66F-AFA0A4687C8E}" dt="2022-04-29T09:40:10.737" v="319" actId="20577"/>
          <ac:spMkLst>
            <pc:docMk/>
            <pc:sldMk cId="1940827469" sldId="268"/>
            <ac:spMk id="3" creationId="{7D6F17F4-E525-4790-BFAB-0260235E5086}"/>
          </ac:spMkLst>
        </pc:spChg>
      </pc:sldChg>
      <pc:sldChg chg="modSp mod">
        <pc:chgData name="Colin Morrison" userId="9e8379d8aac75974" providerId="LiveId" clId="{D7B9EC56-3946-4AB8-B66F-AFA0A4687C8E}" dt="2022-04-06T09:08:33.856" v="91" actId="20577"/>
        <pc:sldMkLst>
          <pc:docMk/>
          <pc:sldMk cId="4123853530" sldId="269"/>
        </pc:sldMkLst>
        <pc:spChg chg="mod">
          <ac:chgData name="Colin Morrison" userId="9e8379d8aac75974" providerId="LiveId" clId="{D7B9EC56-3946-4AB8-B66F-AFA0A4687C8E}" dt="2022-04-06T09:08:33.856" v="91" actId="20577"/>
          <ac:spMkLst>
            <pc:docMk/>
            <pc:sldMk cId="4123853530" sldId="269"/>
            <ac:spMk id="3" creationId="{54555E8F-F9CD-4F9C-9AF5-AE50773A2FBB}"/>
          </ac:spMkLst>
        </pc:spChg>
      </pc:sldChg>
      <pc:sldChg chg="addSp delSp modSp new mod">
        <pc:chgData name="Colin Morrison" userId="9e8379d8aac75974" providerId="LiveId" clId="{D7B9EC56-3946-4AB8-B66F-AFA0A4687C8E}" dt="2022-04-29T09:44:30.413" v="502" actId="255"/>
        <pc:sldMkLst>
          <pc:docMk/>
          <pc:sldMk cId="731252017" sldId="270"/>
        </pc:sldMkLst>
        <pc:spChg chg="del">
          <ac:chgData name="Colin Morrison" userId="9e8379d8aac75974" providerId="LiveId" clId="{D7B9EC56-3946-4AB8-B66F-AFA0A4687C8E}" dt="2022-04-06T09:29:36.278" v="155" actId="478"/>
          <ac:spMkLst>
            <pc:docMk/>
            <pc:sldMk cId="731252017" sldId="270"/>
            <ac:spMk id="2" creationId="{53F81326-6ABB-42E2-94D3-6F5D51D8D803}"/>
          </ac:spMkLst>
        </pc:spChg>
        <pc:spChg chg="mod">
          <ac:chgData name="Colin Morrison" userId="9e8379d8aac75974" providerId="LiveId" clId="{D7B9EC56-3946-4AB8-B66F-AFA0A4687C8E}" dt="2022-04-29T09:44:30.413" v="502" actId="255"/>
          <ac:spMkLst>
            <pc:docMk/>
            <pc:sldMk cId="731252017" sldId="270"/>
            <ac:spMk id="3" creationId="{525CC1D7-C738-4CC5-BFF3-1A825B564937}"/>
          </ac:spMkLst>
        </pc:spChg>
        <pc:picChg chg="add mod">
          <ac:chgData name="Colin Morrison" userId="9e8379d8aac75974" providerId="LiveId" clId="{D7B9EC56-3946-4AB8-B66F-AFA0A4687C8E}" dt="2022-04-06T09:30:33.151" v="208" actId="1076"/>
          <ac:picMkLst>
            <pc:docMk/>
            <pc:sldMk cId="731252017" sldId="270"/>
            <ac:picMk id="4" creationId="{BCC7F873-9364-4BAF-BCC0-CC4E68350ED4}"/>
          </ac:picMkLst>
        </pc:picChg>
      </pc:sldChg>
      <pc:sldChg chg="addSp modSp add mod setBg">
        <pc:chgData name="Colin Morrison" userId="9e8379d8aac75974" providerId="LiveId" clId="{D7B9EC56-3946-4AB8-B66F-AFA0A4687C8E}" dt="2022-04-29T09:45:50.103" v="518" actId="14100"/>
        <pc:sldMkLst>
          <pc:docMk/>
          <pc:sldMk cId="3023672672" sldId="271"/>
        </pc:sldMkLst>
        <pc:spChg chg="mod ord">
          <ac:chgData name="Colin Morrison" userId="9e8379d8aac75974" providerId="LiveId" clId="{D7B9EC56-3946-4AB8-B66F-AFA0A4687C8E}" dt="2022-04-29T09:45:50.103" v="518" actId="14100"/>
          <ac:spMkLst>
            <pc:docMk/>
            <pc:sldMk cId="3023672672" sldId="271"/>
            <ac:spMk id="3" creationId="{525CC1D7-C738-4CC5-BFF3-1A825B564937}"/>
          </ac:spMkLst>
        </pc:spChg>
        <pc:spChg chg="add">
          <ac:chgData name="Colin Morrison" userId="9e8379d8aac75974" providerId="LiveId" clId="{D7B9EC56-3946-4AB8-B66F-AFA0A4687C8E}" dt="2022-04-29T09:45:14.314" v="511" actId="26606"/>
          <ac:spMkLst>
            <pc:docMk/>
            <pc:sldMk cId="3023672672" sldId="271"/>
            <ac:spMk id="9" creationId="{79BB35BC-D5C2-4C8B-A22A-A71E6191913B}"/>
          </ac:spMkLst>
        </pc:spChg>
        <pc:picChg chg="mod">
          <ac:chgData name="Colin Morrison" userId="9e8379d8aac75974" providerId="LiveId" clId="{D7B9EC56-3946-4AB8-B66F-AFA0A4687C8E}" dt="2022-04-29T09:45:46.644" v="517" actId="14100"/>
          <ac:picMkLst>
            <pc:docMk/>
            <pc:sldMk cId="3023672672" sldId="271"/>
            <ac:picMk id="4" creationId="{BCC7F873-9364-4BAF-BCC0-CC4E68350E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A9AA-51B4-4BD1-8A24-DD1F21D05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06D07-ABA7-447C-B76C-F479AA18D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679D4-06E3-485F-B502-7AC8CFD0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647F5-FC2F-4393-901D-43D9BB85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39EC5-F208-4325-A5DA-A9FC69F8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5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254D-7AA9-4B81-844E-4E6489B3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B8300-AD6A-4CF6-B22D-EE0AF52EC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DD0F9-B887-4FE2-89A3-1EC41137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A76-138B-417D-B8F6-B3822469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2543C-8599-497F-ADA8-66794DAF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7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77737-212A-4F7E-B425-14F2740FE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1EF21-5ED6-4B63-9947-ACF0834B8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D882F-3B61-4CD3-965D-3F6F1DC3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4C696-FC49-4B77-ABF6-32DC071B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1D9C9-1630-4F4B-B061-BEC27246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30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EE4E-5A11-41E3-A6DE-3E15294D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E5779-CC24-4108-BFC3-C5A5EE256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4A84A-9865-428E-B6A5-722DEB26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7CB98-EAA1-494A-83AE-4BB4EA08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56C32-471B-450B-9A26-8C378C34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5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8ADA-7A2B-49DC-9B6C-6EA724E7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B6A7B-32E7-4053-8C61-2591C601B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3C2EE-0D7D-4AAE-A7E0-10D15A86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A19A-80C6-43F7-B331-C92B3C92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A8779-FF75-4642-825C-09E02E45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9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93E3D-A3AD-49B6-B725-184EFB8D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BB253-0738-4FB8-86B0-32130874B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A43A8-5535-4753-8092-DEF798E52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AA0E3-98CE-4332-9ED0-C6ED9EB6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09E52-BE62-41D4-ABAA-CC788CA8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DA28E-DABC-4741-8345-FA4BF877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3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5DE5-B475-4F03-8552-F4881F96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A21A4-AC24-4143-8E37-44825891A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73F30-0712-48F6-A478-BA6D9459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0D03A-A178-44D6-A0FE-5BA3716E2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5D2C1-34FB-4AAE-997D-CCF5F407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787084-9293-4723-949E-9AD96CF3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BD9EA-DD3E-49CA-A0E7-D042913A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123469-67BB-4B63-838C-971DC223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8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5EFD8-5445-464A-B7BC-FCFE0BA1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7F5EB-5CB1-45EB-B38E-551E413B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EA354-491D-47FD-8C28-858C9545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86BA-5F91-468E-BC83-20E5EF4A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5DBD3-E8DF-476C-8E89-869564A6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A7E5E-8EB1-43E7-94AA-69D26007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9E400-FBC7-45DD-9DB2-DDFD9FF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62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CB4B-1749-4AC3-B289-EFAA1322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7A775-6134-4DB0-BDB4-EC46BB2AF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4660B-2DB6-4F4E-8ABE-5913F2CBA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2AC38-E7FD-48FA-81AB-295B97DD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916C3-AD3E-4CF4-AB98-9D07A29D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5828B-40EA-4849-8CA7-56BEA7E4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8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FDBC-F010-4F6E-B6AD-56E9BA98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72DF5-C524-4EFA-B02B-A271307F4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F243A-559B-494A-8777-1DBCD1A4B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19A81-ADF3-4A99-AC5B-A3588087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F3D5D-B4D7-4CD6-BE1F-E65B9FE2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AF4E3-69DB-43EE-A398-71BF313B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4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C0A28-974A-4DB1-A00A-D9121CD8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2B1DE-5B33-4298-94EC-AADC8631A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A77FE-B3BA-4A6F-8EE4-00842647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1FC3-AC0C-40DF-B030-A9A0177A8EDC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F973-9BAB-4B50-94D0-574248FC2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F42E7-4914-4C8D-B246-BDB53268B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0FF6C-5C2C-47C3-AD2F-904C0C342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3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076B9-34C7-4E31-9637-4F8E64186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838909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Preparing for </a:t>
            </a:r>
            <a: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parenthood/</a:t>
            </a:r>
            <a:b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Getting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Ready for a Healthy Pregnancy </a:t>
            </a:r>
            <a:endParaRPr 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83C07-52C1-4EB6-84D4-CD0BF697F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reflect on the need to prepare for parenthood.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talk about the value of pre-conception health.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/>
              <a:t>I can discuss the choices and actions a potential parent can take to ensure the best start in life for the child.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4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C75E-1E19-425C-8754-8AE2F9784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531" y="1441040"/>
            <a:ext cx="5980470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What can be happening in a woman’s life that could have a negative impact if she was to become pregnant? </a:t>
            </a:r>
            <a:r>
              <a:rPr lang="en-GB" sz="2400" dirty="0"/>
              <a:t>You can think about:</a:t>
            </a:r>
          </a:p>
          <a:p>
            <a:pPr lvl="0"/>
            <a:r>
              <a:rPr lang="en-GB" sz="2400" dirty="0"/>
              <a:t>Environmental factors</a:t>
            </a:r>
          </a:p>
          <a:p>
            <a:pPr lvl="0"/>
            <a:r>
              <a:rPr lang="en-GB" sz="2400" dirty="0"/>
              <a:t>Social situation</a:t>
            </a:r>
          </a:p>
          <a:p>
            <a:pPr lvl="0"/>
            <a:r>
              <a:rPr lang="en-GB" sz="2400" dirty="0"/>
              <a:t>Health </a:t>
            </a:r>
          </a:p>
          <a:p>
            <a:pPr lvl="0"/>
            <a:r>
              <a:rPr lang="en-GB" sz="2400" dirty="0"/>
              <a:t>Lifestyle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E3169BE9-5E0A-4CBC-9F1C-3838DE97B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932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1906F-2E62-4B48-9F0A-E765EEA6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49" y="2688336"/>
            <a:ext cx="4205477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Pick one of the factors that can have a negative impact.</a:t>
            </a:r>
          </a:p>
          <a:p>
            <a:pPr marL="0" indent="0">
              <a:buNone/>
            </a:pPr>
            <a:r>
              <a:rPr lang="en-GB" sz="2400" b="1" dirty="0"/>
              <a:t>What could a parent/parents </a:t>
            </a:r>
            <a:r>
              <a:rPr lang="en-GB" sz="2400" b="1"/>
              <a:t>to be do, </a:t>
            </a:r>
            <a:r>
              <a:rPr lang="en-GB" sz="2400" b="1" dirty="0"/>
              <a:t>to end or minimise this negative factor? 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ECF5686C-32DE-4367-9462-D62EC08E74FD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9" r="4180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03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0460A-E5ED-41E9-A1A2-A3C3EEDD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588" y="19812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Before Preparing for Parenthood/ Getting ready for a healthy pregnancy</a:t>
            </a:r>
            <a:r>
              <a:rPr lang="en-GB" sz="3200" dirty="0"/>
              <a:t>. </a:t>
            </a:r>
          </a:p>
        </p:txBody>
      </p:sp>
      <p:pic>
        <p:nvPicPr>
          <p:cNvPr id="5" name="Content Placeholder 5" descr="A picture containing photo, indoor, looking&#10;&#10;Description automatically generated">
            <a:extLst>
              <a:ext uri="{FF2B5EF4-FFF2-40B4-BE49-F238E27FC236}">
                <a16:creationId xmlns:a16="http://schemas.microsoft.com/office/drawing/2014/main" id="{1C9A6C45-9F96-453D-AFCC-2CF4AC81F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77" r="2" b="794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520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CC1D7-C738-4CC5-BFF3-1A825B564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530225"/>
            <a:ext cx="46101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importance of an alcohol free pregnancy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making the choice not to drink any alcohol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pregnant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preparing for a baby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parents are helping to keep their baby safe and healthy.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7F873-9364-4BAF-BCC0-CC4E68350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" r="1" b="267"/>
          <a:stretch/>
        </p:blipFill>
        <p:spPr>
          <a:xfrm>
            <a:off x="5308052" y="-85715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125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7F873-9364-4BAF-BCC0-CC4E68350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5" r="5387"/>
          <a:stretch/>
        </p:blipFill>
        <p:spPr>
          <a:xfrm>
            <a:off x="21" y="10"/>
            <a:ext cx="5782918" cy="6483917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CC1D7-C738-4CC5-BFF3-1A825B564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939" y="457200"/>
            <a:ext cx="6256427" cy="5719763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Drinking alcohol when pregnant can cause permanent, irreversible brain damage called Fetal Alcohol Spectrum Disorder (FASD)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women may not know a pregnancy has started for well over a month, they may be drinking while pregnant, even if they planned to stop drinking while pregnant. Not drinking alcohol is the safest, smartest choice when pregnancy is likely/possible – for example, when effective contraception is not always being used.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remember that when it comes to alcohol:</a:t>
            </a:r>
          </a:p>
          <a:p>
            <a:pPr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are pregnant, don’t drink alcohol.</a:t>
            </a:r>
          </a:p>
          <a:p>
            <a:pPr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are drinking alcohol, don’t get pregnant.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367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2B1B-7F65-4AEB-B396-F30D705BD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Do I ever want to become pregnant, or for my partner to become pregnant?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82471AC-DCAE-471E-A6AD-0C391AA376F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9" r="4180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57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2B1B-7F65-4AEB-B396-F30D705BD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GB" sz="2400" b="1" dirty="0"/>
              <a:t>If not</a:t>
            </a:r>
            <a:r>
              <a:rPr lang="en-GB" sz="2400" dirty="0"/>
              <a:t>, what could I do to avoid becoming pregnant or making someone pregnant?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If yes</a:t>
            </a:r>
            <a:r>
              <a:rPr lang="en-GB" sz="2400" dirty="0"/>
              <a:t>, when in my life do I think I might want to become pregnant or have my partner become pregnant?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C7E0C08-AC83-40B7-9961-5F2FF84BE0AF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9" r="4180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36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2B1B-7F65-4AEB-B396-F30D705BD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If I want to be a parent….</a:t>
            </a:r>
          </a:p>
          <a:p>
            <a:pPr marL="0" indent="0">
              <a:buNone/>
            </a:pPr>
            <a:r>
              <a:rPr lang="en-GB" sz="2400" dirty="0"/>
              <a:t>What kinds of things would I like to be sorted/in place before any pregnancy happens?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206EC9DD-001A-44F1-A685-67BE1378D4BF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9" r="4180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36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2B1B-7F65-4AEB-B396-F30D705BD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56" y="581025"/>
            <a:ext cx="3651466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It’s said that anyone who wants to start a pregnancy and have a baby usually wants these 3 things:</a:t>
            </a:r>
          </a:p>
          <a:p>
            <a:pPr marL="0" indent="0">
              <a:buNone/>
            </a:pPr>
            <a:endParaRPr lang="en-GB" sz="2400" dirty="0"/>
          </a:p>
          <a:p>
            <a:pPr lvl="0"/>
            <a:r>
              <a:rPr lang="en-GB" sz="2400" dirty="0"/>
              <a:t>A safe pregnancy</a:t>
            </a:r>
          </a:p>
          <a:p>
            <a:pPr lvl="0"/>
            <a:r>
              <a:rPr lang="en-GB" sz="2400" dirty="0"/>
              <a:t>A thriving baby</a:t>
            </a:r>
          </a:p>
          <a:p>
            <a:pPr lvl="0"/>
            <a:r>
              <a:rPr lang="en-GB" sz="2400" dirty="0"/>
              <a:t>A rewarding parenthood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Thinking about you – would you agree? </a:t>
            </a:r>
          </a:p>
          <a:p>
            <a:pPr marL="0" indent="0">
              <a:buNone/>
            </a:pPr>
            <a:r>
              <a:rPr lang="en-GB" sz="2400" dirty="0"/>
              <a:t>How do you think each can be achieved?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person lying on a bed&#10;&#10;Description automatically generated">
            <a:extLst>
              <a:ext uri="{FF2B5EF4-FFF2-40B4-BE49-F238E27FC236}">
                <a16:creationId xmlns:a16="http://schemas.microsoft.com/office/drawing/2014/main" id="{B9E42D54-E8A5-4CF9-A940-F93C3F086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0470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F17F4-E525-4790-BFAB-0260235E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31" y="876300"/>
            <a:ext cx="3651466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Babies born in Scotland every year. </a:t>
            </a:r>
            <a:endParaRPr lang="en-GB" sz="2400" dirty="0"/>
          </a:p>
          <a:p>
            <a:r>
              <a:rPr lang="en-GB" sz="2400" dirty="0"/>
              <a:t>How many babies are born every year?</a:t>
            </a:r>
          </a:p>
          <a:p>
            <a:r>
              <a:rPr lang="en-GB" sz="2400" dirty="0"/>
              <a:t>What’s the average age of Mums or Dads when their first baby is born? </a:t>
            </a:r>
          </a:p>
          <a:p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Do you think that most people plan or prepare for their baby?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person sitting on a bed&#10;&#10;Description automatically generated">
            <a:extLst>
              <a:ext uri="{FF2B5EF4-FFF2-40B4-BE49-F238E27FC236}">
                <a16:creationId xmlns:a16="http://schemas.microsoft.com/office/drawing/2014/main" id="{28B069F6-EE4F-4945-BE9A-8EA1270CE5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4082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0770-3E32-4440-BEE2-EE68C768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714375"/>
            <a:ext cx="3651466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Almost 50,000 babies are born in Scotland every year.</a:t>
            </a:r>
          </a:p>
          <a:p>
            <a:pPr mar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The average age of a first time Mum is 30 years old and for Dads it’s 32.</a:t>
            </a:r>
          </a:p>
          <a:p>
            <a:pPr marL="0" lv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Nearly one half of pregnancies are unintended and more than half are not well prepared for.</a:t>
            </a:r>
          </a:p>
        </p:txBody>
      </p:sp>
      <p:pic>
        <p:nvPicPr>
          <p:cNvPr id="5" name="Picture 4" descr="A picture containing person, man, indoor, wall&#10;&#10;Description automatically generated">
            <a:extLst>
              <a:ext uri="{FF2B5EF4-FFF2-40B4-BE49-F238E27FC236}">
                <a16:creationId xmlns:a16="http://schemas.microsoft.com/office/drawing/2014/main" id="{3F7330CD-8782-4BDE-B048-8E4BC0FAE0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502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5E8F-F9CD-4F9C-9AF5-AE50773A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450211"/>
            <a:ext cx="4224527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What might be the circumstances in which a pregnancy might be planned or prepared for</a:t>
            </a:r>
            <a:r>
              <a:rPr lang="en-GB" sz="2400" i="1" dirty="0"/>
              <a:t>? 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dirty="0"/>
              <a:t>What circumstances might there be in which a pregnancy is</a:t>
            </a:r>
            <a:r>
              <a:rPr lang="en-GB" sz="2400" i="1" dirty="0"/>
              <a:t> </a:t>
            </a:r>
            <a:r>
              <a:rPr lang="en-GB" sz="2400" b="1" dirty="0"/>
              <a:t>not planned or prepared for</a:t>
            </a:r>
            <a:r>
              <a:rPr lang="en-GB" sz="2400" i="1" dirty="0"/>
              <a:t>?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174FBE0-301C-4116-A60C-B7D1D816DAAB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9" r="4180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85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D7442-174A-4BA8-BA78-12D606F05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197429"/>
            <a:ext cx="6586489" cy="4752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Pre-conception health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about the choices a woman and her partner make and especially  what they actually do (or don’t do) before the beginning of any pregnancy. </a:t>
            </a:r>
          </a:p>
          <a:p>
            <a:pPr marL="0" indent="0"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can usually expect that a healthy, thriving woman will give birth to healthy, thriving baby. </a:t>
            </a:r>
          </a:p>
          <a:p>
            <a:pPr marL="0" indent="0"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Pre-conception health is about doing our best to make sure that prospective parent(s) prepare well to achieve a positive pregnancy and a healthy baby. </a:t>
            </a:r>
          </a:p>
          <a:p>
            <a:pPr marL="0" indent="0"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It’s not just a matter of good luck.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picture containing person, man, indoor&#10;&#10;Description automatically generated">
            <a:extLst>
              <a:ext uri="{FF2B5EF4-FFF2-40B4-BE49-F238E27FC236}">
                <a16:creationId xmlns:a16="http://schemas.microsoft.com/office/drawing/2014/main" id="{F2440324-6A0D-4844-95C4-11F0B9A808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920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Preparing for parenthood/ Getting Ready for a Healthy Pregnancy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S.8 Being a parent/carer: Preparing for parenthood</dc:title>
  <dc:creator>Colin Morrison</dc:creator>
  <cp:lastModifiedBy>Colin Morrison TASC Morrison</cp:lastModifiedBy>
  <cp:revision>9</cp:revision>
  <dcterms:created xsi:type="dcterms:W3CDTF">2019-04-26T15:00:06Z</dcterms:created>
  <dcterms:modified xsi:type="dcterms:W3CDTF">2023-08-23T14:26:21Z</dcterms:modified>
</cp:coreProperties>
</file>