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sldIdLst>
    <p:sldId id="256" r:id="rId2"/>
    <p:sldId id="263" r:id="rId3"/>
    <p:sldId id="262" r:id="rId4"/>
    <p:sldId id="265" r:id="rId5"/>
    <p:sldId id="266" r:id="rId6"/>
    <p:sldId id="264" r:id="rId7"/>
    <p:sldId id="267" r:id="rId8"/>
    <p:sldId id="268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/>
    <p:restoredTop sz="94422"/>
  </p:normalViewPr>
  <p:slideViewPr>
    <p:cSldViewPr snapToGrid="0" snapToObjects="1">
      <p:cViewPr varScale="1">
        <p:scale>
          <a:sx n="59" d="100"/>
          <a:sy n="59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A61D2CC9-750A-40B3-A9F7-7481FEF78778}"/>
    <pc:docChg chg="modSld">
      <pc:chgData name="Colin Morrison TASC Morrison" userId="9e8379d8aac75974" providerId="LiveId" clId="{A61D2CC9-750A-40B3-A9F7-7481FEF78778}" dt="2024-01-11T12:53:51.612" v="3" actId="20577"/>
      <pc:docMkLst>
        <pc:docMk/>
      </pc:docMkLst>
      <pc:sldChg chg="modSp mod">
        <pc:chgData name="Colin Morrison TASC Morrison" userId="9e8379d8aac75974" providerId="LiveId" clId="{A61D2CC9-750A-40B3-A9F7-7481FEF78778}" dt="2024-01-11T12:53:51.612" v="3" actId="20577"/>
        <pc:sldMkLst>
          <pc:docMk/>
          <pc:sldMk cId="979449192" sldId="256"/>
        </pc:sldMkLst>
        <pc:spChg chg="mod">
          <ac:chgData name="Colin Morrison TASC Morrison" userId="9e8379d8aac75974" providerId="LiveId" clId="{A61D2CC9-750A-40B3-A9F7-7481FEF78778}" dt="2024-01-11T12:53:51.612" v="3" actId="20577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1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11/01/2024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11/01/2024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11/01/2024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hildline.org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>
                <a:latin typeface="+mn-lt"/>
              </a:rPr>
              <a:t>Romantic and Loving Relationships: 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Qualities of a partner and </a:t>
            </a:r>
            <a:b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talking about relationships</a:t>
            </a: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can talk about the importance of communication, honesty and trust in relationships.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can talk about the kind of partner I would want to involved with, and what I would bring to a relationship.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understand that adults can be married, in a civil partnership or live together. 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am developing skills and confidence to make decisions about the relationships I want.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-1" y="6"/>
            <a:ext cx="4374038" cy="3937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AB74F6-1725-44C3-9FD1-E6D1E0901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B6FF5-93E1-4227-93A4-6B77A865E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633" y="4464872"/>
            <a:ext cx="3712464" cy="16083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/>
              <a:t>If I am in a relationship with someone, I would want a partner who… </a:t>
            </a:r>
          </a:p>
          <a:p>
            <a:pPr marL="0" indent="0">
              <a:buNone/>
            </a:pPr>
            <a:endParaRPr lang="en-GB" sz="2400"/>
          </a:p>
        </p:txBody>
      </p:sp>
      <p:pic>
        <p:nvPicPr>
          <p:cNvPr id="6" name="Picture 5" descr="A picture containing person, outdoor, cellphone, phone&#10;&#10;Description automatically generated">
            <a:extLst>
              <a:ext uri="{FF2B5EF4-FFF2-40B4-BE49-F238E27FC236}">
                <a16:creationId xmlns:a16="http://schemas.microsoft.com/office/drawing/2014/main" id="{0B139C97-9EB4-4B7B-9706-F019579ACA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269224" y="-6"/>
            <a:ext cx="3922776" cy="630936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59842-9D3B-47EE-9AF1-AB359ECA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9433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9141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BB429-EC54-4E4F-9286-95A33A33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75298" y="4464872"/>
            <a:ext cx="3922776" cy="160838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Gives me some space, time for myself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 can trust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Supports me when I feel sad or fed up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Thinks about me when they make decisions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Gets on with my family.</a:t>
            </a:r>
          </a:p>
        </p:txBody>
      </p:sp>
      <p:pic>
        <p:nvPicPr>
          <p:cNvPr id="10" name="Picture 9" descr="A person sitting on a bench next to a body of water&#10;&#10;Description automatically generated">
            <a:extLst>
              <a:ext uri="{FF2B5EF4-FFF2-40B4-BE49-F238E27FC236}">
                <a16:creationId xmlns:a16="http://schemas.microsoft.com/office/drawing/2014/main" id="{746BE9D1-3A95-4C00-BB97-84399649CB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269224" y="-6"/>
            <a:ext cx="3922776" cy="63093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9433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771" y="1402538"/>
            <a:ext cx="5419166" cy="1201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B442F2-622D-48EB-A59E-8F39D0F6E48B}"/>
              </a:ext>
            </a:extLst>
          </p:cNvPr>
          <p:cNvSpPr/>
          <p:nvPr/>
        </p:nvSpPr>
        <p:spPr>
          <a:xfrm>
            <a:off x="716460" y="4464872"/>
            <a:ext cx="2961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b="1" dirty="0"/>
              <a:t>A lot of different psychological research points to these characteristics as being good to have in your partner. A partner who…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7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EAC38-AC02-4DD3-ADE9-ACFC366B0E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10" name="Picture 9" descr="A picture containing person, man, sitting, young&#10;&#10;Description automatically generated">
            <a:extLst>
              <a:ext uri="{FF2B5EF4-FFF2-40B4-BE49-F238E27FC236}">
                <a16:creationId xmlns:a16="http://schemas.microsoft.com/office/drawing/2014/main" id="{146F2D48-9D43-4E08-A789-813E906724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325" y="4462819"/>
            <a:ext cx="2869683" cy="1608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ea typeface="+mj-ea"/>
                <a:cs typeface="+mj-cs"/>
              </a:rPr>
              <a:t>A partner who…</a:t>
            </a:r>
            <a:endParaRPr lang="en-US" sz="2000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131633" y="4464872"/>
            <a:ext cx="3712464" cy="160838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/>
              <a:t>Tells me nice things about me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/>
              <a:t>Likes the same things as me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/>
              <a:t>Is interested in my opinions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/>
              <a:t>Makes me feel like they understand me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/>
              <a:t>Tells the truth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/>
              <a:t>Has similar opinions about things</a:t>
            </a:r>
          </a:p>
        </p:txBody>
      </p:sp>
      <p:pic>
        <p:nvPicPr>
          <p:cNvPr id="8" name="Picture 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49BB0BC6-3C6A-4372-AEA9-D1934A1291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9224" y="-6"/>
            <a:ext cx="3922776" cy="63093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9433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  <a:endParaRPr lang="en-US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31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C4581-9507-4FA5-A3BB-7DCCB44047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325" y="4462819"/>
            <a:ext cx="2869683" cy="1608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ea typeface="+mj-ea"/>
                <a:cs typeface="+mj-cs"/>
              </a:rPr>
              <a:t>A partner who…</a:t>
            </a:r>
            <a:endParaRPr lang="en-US" sz="2000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131633" y="4464872"/>
            <a:ext cx="3712464" cy="160838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/>
              <a:t>Likes spending time with me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/>
              <a:t>Can make up after an argument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/>
              <a:t>Feels like a friend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/>
              <a:t>Feels the same way I do about sex/will wait/enjoys the same things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/>
              <a:t>Is fun.</a:t>
            </a:r>
          </a:p>
        </p:txBody>
      </p:sp>
      <p:pic>
        <p:nvPicPr>
          <p:cNvPr id="8" name="Picture 7" descr="A picture containing outdoor, person, woman, phone&#10;&#10;Description automatically generated">
            <a:extLst>
              <a:ext uri="{FF2B5EF4-FFF2-40B4-BE49-F238E27FC236}">
                <a16:creationId xmlns:a16="http://schemas.microsoft.com/office/drawing/2014/main" id="{C25E4447-4526-43BD-A5C6-8DD91D9CD4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9224" y="-6"/>
            <a:ext cx="3922776" cy="63093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9433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18069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EF4443E-DF4D-4B0F-9EA9-EF2B5012EF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15FA3-A856-47B0-9563-52E475BF5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729" y="4761758"/>
            <a:ext cx="6854905" cy="155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OK, but what 5 characteristics would I bring to a relationship?</a:t>
            </a: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01141-F88F-4DDA-85FF-E714AC97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err="1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B91D1-94F6-44F9-ABA6-862636E87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8" y="2451668"/>
            <a:ext cx="4816737" cy="358444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b="1" dirty="0"/>
              <a:t>Talking at home about relationships</a:t>
            </a:r>
          </a:p>
          <a:p>
            <a:r>
              <a:rPr lang="en-GB" sz="2400" dirty="0"/>
              <a:t>Do you talk to anyone at home about relationships? Parent or carer? Maybe an older brother or sister? An auntie or uncle? </a:t>
            </a:r>
          </a:p>
          <a:p>
            <a:r>
              <a:rPr lang="en-GB" sz="2400" dirty="0"/>
              <a:t>If yes, why them, what characteristics do they have? </a:t>
            </a:r>
          </a:p>
          <a:p>
            <a:r>
              <a:rPr lang="en-GB" sz="2400" dirty="0"/>
              <a:t>What do you think stops young people talking about relationships with parents or carers?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D66717F-60C4-C14D-863F-AB14C5D9F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8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07A04796-C420-4FD2-8812-090D18F976EE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760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C8B4-F132-4D60-9A6C-9B663DACE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A course for parents about teenage relationships</a:t>
            </a: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EDE9D-22ED-44EF-96D1-5181DAE3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crowd of people&#10;&#10;Description automatically generated">
            <a:extLst>
              <a:ext uri="{FF2B5EF4-FFF2-40B4-BE49-F238E27FC236}">
                <a16:creationId xmlns:a16="http://schemas.microsoft.com/office/drawing/2014/main" id="{FF65D58E-91AC-4164-89E5-F26B316B6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0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404602" y="2419395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ChildLine</a:t>
            </a:r>
            <a:endParaRPr lang="en-US" sz="2000" dirty="0"/>
          </a:p>
          <a:p>
            <a:pPr marL="0" lvl="0" indent="0">
              <a:buNone/>
            </a:pPr>
            <a:r>
              <a:rPr lang="en-US" sz="2000" dirty="0">
                <a:hlinkClick r:id="rId2" tooltip="www.childline.org.uk"/>
              </a:rPr>
              <a:t>www.childline.org.uk</a:t>
            </a:r>
            <a:endParaRPr lang="en-US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If you're under 19 you can confidentially call, email or chat online about any problem big or small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Freephone 24h helpline: 0800 1111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Sign up for a ChildLine account on the website to be able to message a counsellor anytime without using your email address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Chat 1:1 with an online advisor 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02E50AA-E9E1-41C5-A3D1-827367D2D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45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Widescreen</PresentationFormat>
  <Paragraphs>49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Romantic and Loving Relationships: Qualities of a partner and  talking about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Qualities of a partner and  talking about relationships</dc:title>
  <dc:creator>Colin Morrison</dc:creator>
  <cp:lastModifiedBy>Colin Morrison TASC Morrison</cp:lastModifiedBy>
  <cp:revision>3</cp:revision>
  <dcterms:created xsi:type="dcterms:W3CDTF">2020-06-18T10:42:45Z</dcterms:created>
  <dcterms:modified xsi:type="dcterms:W3CDTF">2024-01-11T12:54:00Z</dcterms:modified>
</cp:coreProperties>
</file>