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16"/>
  </p:notesMasterIdLst>
  <p:sldIdLst>
    <p:sldId id="256" r:id="rId2"/>
    <p:sldId id="269" r:id="rId3"/>
    <p:sldId id="267" r:id="rId4"/>
    <p:sldId id="279" r:id="rId5"/>
    <p:sldId id="274" r:id="rId6"/>
    <p:sldId id="280" r:id="rId7"/>
    <p:sldId id="278" r:id="rId8"/>
    <p:sldId id="272" r:id="rId9"/>
    <p:sldId id="275" r:id="rId10"/>
    <p:sldId id="276" r:id="rId11"/>
    <p:sldId id="277" r:id="rId12"/>
    <p:sldId id="264" r:id="rId13"/>
    <p:sldId id="271" r:id="rId14"/>
    <p:sldId id="28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 autoAdjust="0"/>
    <p:restoredTop sz="94407"/>
  </p:normalViewPr>
  <p:slideViewPr>
    <p:cSldViewPr snapToGrid="0" snapToObjects="1">
      <p:cViewPr varScale="1">
        <p:scale>
          <a:sx n="77" d="100"/>
          <a:sy n="77" d="100"/>
        </p:scale>
        <p:origin x="1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4DEC2-D373-C144-9989-E48E3CF07E99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F0F7F-A767-6F44-8124-CE485D4C9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38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F0F7F-A767-6F44-8124-CE485D4C9F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57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12EAA-BA00-2147-ABD6-74B03946A8D6}" type="datetime1">
              <a:rPr lang="en-GB" smtClean="0"/>
              <a:t>25/03/2020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A56C-63C6-2C4E-A356-F272D297E791}" type="datetime1">
              <a:rPr lang="en-GB" smtClean="0"/>
              <a:t>25/03/2020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F4B7-5C40-B147-BA95-9C339BAB8859}" type="datetime1">
              <a:rPr lang="en-GB" smtClean="0"/>
              <a:t>25/03/2020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705F-C3EB-FF4F-87E5-9C46E36743D0}" type="datetime1">
              <a:rPr lang="en-GB" smtClean="0"/>
              <a:t>25/03/2020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C1C7-0CCE-9F40-AD83-72FAAD15F1AB}" type="datetime1">
              <a:rPr lang="en-GB" smtClean="0"/>
              <a:t>25/03/2020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FA1B-12CC-2041-8555-EC33A6D58207}" type="datetime1">
              <a:rPr lang="en-GB" smtClean="0"/>
              <a:t>25/03/2020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377C-CC5F-A249-8F15-9711F1AB9308}" type="datetime1">
              <a:rPr lang="en-GB" smtClean="0"/>
              <a:t>25/03/2020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2607-D85E-5542-928B-D3CCCE2355D1}" type="datetime1">
              <a:rPr lang="en-GB" smtClean="0"/>
              <a:t>25/03/2020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9C97-0E73-5743-AB91-3CA412E8CD33}" type="datetime1">
              <a:rPr lang="en-GB" smtClean="0"/>
              <a:t>25/03/2020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52E4-20F1-EA48-8DD4-61F9E212110B}" type="datetime1">
              <a:rPr lang="en-GB" smtClean="0"/>
              <a:t>25/03/2020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53BB-8561-924D-A6E8-6BB383B31666}" type="datetime1">
              <a:rPr lang="en-GB" smtClean="0"/>
              <a:t>25/03/2020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7B188-933C-F54B-A7A5-8CEBDC99A23F}" type="datetime1">
              <a:rPr lang="en-GB" smtClean="0"/>
              <a:t>25/03/2020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8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ildline.org.uk/get-support/ask-sam/friends-relationships-and-sex-asksam/hmm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ildline.org.uk/get-support/ask-sam/friends-relationships-and-sex-asksam/masturbation-and-guilt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youngpeoples.sandyford.org/" TargetMode="External"/><Relationship Id="rId4" Type="http://schemas.openxmlformats.org/officeDocument/2006/relationships/hyperlink" Target="http://www.healthyrespect.co.uk/Pages/default.aspx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nJtt7k0aiAA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TK48R722jy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youtu.be/uotzoDDRW_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ildline.org.uk/get-support/ask-sam/you-and-your-body-asksam/masturbation2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39788"/>
            <a:ext cx="9144000" cy="2387600"/>
          </a:xfrm>
        </p:spPr>
        <p:txBody>
          <a:bodyPr>
            <a:normAutofit/>
          </a:bodyPr>
          <a:lstStyle/>
          <a:p>
            <a:r>
              <a:rPr lang="en-GB" b="1"/>
              <a:t>My </a:t>
            </a:r>
            <a:r>
              <a:rPr lang="en-GB" b="1" dirty="0"/>
              <a:t>body now: </a:t>
            </a:r>
            <a:br>
              <a:rPr lang="en-GB" b="1" dirty="0"/>
            </a:br>
            <a:r>
              <a:rPr lang="en-GB" b="1" dirty="0"/>
              <a:t>Masturbation</a:t>
            </a:r>
            <a:endParaRPr lang="en-US" b="1" dirty="0"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30613"/>
            <a:ext cx="9144000" cy="1989137"/>
          </a:xfrm>
        </p:spPr>
        <p:txBody>
          <a:bodyPr>
            <a:normAutofit lnSpcReduction="10000"/>
          </a:bodyPr>
          <a:lstStyle/>
          <a:p>
            <a:pPr lvl="0" algn="l"/>
            <a:r>
              <a:rPr lang="en-GB" dirty="0"/>
              <a:t>I can name parts of my body. </a:t>
            </a:r>
          </a:p>
          <a:p>
            <a:pPr lvl="0" algn="l"/>
            <a:r>
              <a:rPr lang="en-GB" dirty="0"/>
              <a:t>I can talk about the different parts of my body and what they do.  </a:t>
            </a:r>
          </a:p>
          <a:p>
            <a:pPr lvl="0" algn="l"/>
            <a:r>
              <a:rPr lang="en-GB" dirty="0"/>
              <a:t>I can describe the changes that take place with puberty. </a:t>
            </a:r>
          </a:p>
          <a:p>
            <a:pPr lvl="0" algn="l"/>
            <a:r>
              <a:rPr lang="en-GB" dirty="0"/>
              <a:t>I can identify things to do or someone to talk to if I have a question or a worry.</a:t>
            </a:r>
          </a:p>
          <a:p>
            <a:pPr algn="l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rshp.scot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449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6AB6D-C9A1-459E-973D-3E820E339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Questions to ChildLine</a:t>
            </a:r>
          </a:p>
        </p:txBody>
      </p:sp>
      <p:pic>
        <p:nvPicPr>
          <p:cNvPr id="6" name="Content Placeholder 5" descr="A close up of a necklace&#10;&#10;Description automatically generated">
            <a:extLst>
              <a:ext uri="{FF2B5EF4-FFF2-40B4-BE49-F238E27FC236}">
                <a16:creationId xmlns:a16="http://schemas.microsoft.com/office/drawing/2014/main" id="{25AB4629-FE81-4490-AD4B-E5D6AD279A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483" y="1417923"/>
            <a:ext cx="4351338" cy="4351338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1F0675-1AA5-4AEF-9234-757EDC70F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53237D-ECC5-4CD9-B933-18C9DF23DA7A}"/>
              </a:ext>
            </a:extLst>
          </p:cNvPr>
          <p:cNvSpPr/>
          <p:nvPr/>
        </p:nvSpPr>
        <p:spPr>
          <a:xfrm>
            <a:off x="3944112" y="1847088"/>
            <a:ext cx="6181344" cy="2838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GB" sz="2800" b="1" dirty="0">
                <a:ea typeface="Calibri" panose="020F0502020204030204" pitchFamily="34" charset="0"/>
                <a:cs typeface="Calibri" panose="020F0502020204030204" pitchFamily="34" charset="0"/>
              </a:rPr>
              <a:t>Q: </a:t>
            </a:r>
            <a:r>
              <a:rPr lang="en-GB" sz="2800" dirty="0"/>
              <a:t>Is it normal for girls to masturbate at this age? (15+) Is it very common? Because guys make it pretty obvious that they do, but girls seem very against it. Is this just embarrassment or do girls just not do this?</a:t>
            </a:r>
            <a:endParaRPr lang="en-GB" sz="2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DDCC2A-8425-4DA9-AEA4-6DC0F8DE4E39}"/>
              </a:ext>
            </a:extLst>
          </p:cNvPr>
          <p:cNvSpPr/>
          <p:nvPr/>
        </p:nvSpPr>
        <p:spPr>
          <a:xfrm>
            <a:off x="4397752" y="4711859"/>
            <a:ext cx="6096000" cy="126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https://www.childline.org.uk/get-support/ask-sam/friends-relationships-and-sex-asksam/hmm/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771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6AB6D-C9A1-459E-973D-3E820E339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Questions to ChildLine</a:t>
            </a:r>
          </a:p>
        </p:txBody>
      </p:sp>
      <p:pic>
        <p:nvPicPr>
          <p:cNvPr id="6" name="Content Placeholder 5" descr="A close up of a necklace&#10;&#10;Description automatically generated">
            <a:extLst>
              <a:ext uri="{FF2B5EF4-FFF2-40B4-BE49-F238E27FC236}">
                <a16:creationId xmlns:a16="http://schemas.microsoft.com/office/drawing/2014/main" id="{25AB4629-FE81-4490-AD4B-E5D6AD279A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68331" y="1253331"/>
            <a:ext cx="4351338" cy="4351338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1F0675-1AA5-4AEF-9234-757EDC70F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47160" y="6356350"/>
            <a:ext cx="4114800" cy="365125"/>
          </a:xfrm>
        </p:spPr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53237D-ECC5-4CD9-B933-18C9DF23DA7A}"/>
              </a:ext>
            </a:extLst>
          </p:cNvPr>
          <p:cNvSpPr/>
          <p:nvPr/>
        </p:nvSpPr>
        <p:spPr>
          <a:xfrm>
            <a:off x="579120" y="1821276"/>
            <a:ext cx="6736080" cy="4748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</a:pPr>
            <a:r>
              <a:rPr lang="en-GB" sz="2800" b="1" dirty="0">
                <a:ea typeface="Calibri" panose="020F0502020204030204" pitchFamily="34" charset="0"/>
                <a:cs typeface="Calibri" panose="020F0502020204030204" pitchFamily="34" charset="0"/>
              </a:rPr>
              <a:t>Q: </a:t>
            </a:r>
            <a:r>
              <a:rPr lang="en-GB" sz="2800" dirty="0"/>
              <a:t>Hi Sam, I was wondering, is it normal to Masturbate? I do it once around every 2 or 3 days and I always end up feeling really guilty and anxious about it afterwards, so I was wondering if it's okay to masturbate? Thanks</a:t>
            </a:r>
          </a:p>
          <a:p>
            <a:pPr marL="457200">
              <a:lnSpc>
                <a:spcPct val="107000"/>
              </a:lnSpc>
            </a:pPr>
            <a:endParaRPr lang="en-GB" sz="2800" b="1" dirty="0"/>
          </a:p>
          <a:p>
            <a:pPr marL="457200">
              <a:lnSpc>
                <a:spcPct val="107000"/>
              </a:lnSpc>
            </a:pPr>
            <a:r>
              <a:rPr lang="en-GB" sz="2000" u="sng" dirty="0">
                <a:hlinkClick r:id="rId3"/>
              </a:rPr>
              <a:t>https://www.childline.org.uk/get-support/ask-sam/friends-relationships-and-sex-asksam/masturbation-and-guilt/</a:t>
            </a:r>
            <a:endParaRPr lang="en-GB" sz="2000" dirty="0"/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endParaRPr lang="en-GB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093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E6D50F4-CE4D-428C-A24C-76FC490D403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10"/>
            <a:ext cx="12192001" cy="466692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E09A529-E47C-4634-BB98-0A9526C372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569C1A01-6FB5-43CE-ADCC-936728ACA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6267" y="4388303"/>
            <a:ext cx="824089" cy="702986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05661" y="6223702"/>
            <a:ext cx="6584750" cy="314067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100">
                <a:solidFill>
                  <a:srgbClr val="898989"/>
                </a:solidFill>
              </a:rPr>
              <a:t>rshp.scot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51C61D1-5E23-4B97-A0A0-A4A745FE7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66937"/>
            <a:ext cx="10515600" cy="1510025"/>
          </a:xfrm>
        </p:spPr>
        <p:txBody>
          <a:bodyPr/>
          <a:lstStyle/>
          <a:p>
            <a:pPr marL="0" indent="0">
              <a:buNone/>
            </a:pPr>
            <a:r>
              <a:rPr lang="en-GB" sz="3600" u="sng" dirty="0">
                <a:hlinkClick r:id="rId4"/>
              </a:rPr>
              <a:t>healthyrespect.co.uk</a:t>
            </a:r>
            <a:endParaRPr lang="en-GB" sz="3600" u="sng" dirty="0"/>
          </a:p>
          <a:p>
            <a:pPr marL="0" indent="0">
              <a:buNone/>
            </a:pPr>
            <a:r>
              <a:rPr lang="en-GB" sz="3600" dirty="0">
                <a:hlinkClick r:id="rId5"/>
              </a:rPr>
              <a:t>http://youngpeoples.sandyford.org/</a:t>
            </a:r>
            <a:r>
              <a:rPr lang="en-GB" sz="3600" dirty="0"/>
              <a:t>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9812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780" y="1212199"/>
            <a:ext cx="4838217" cy="37854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/>
              <a:t>Things to remember about masturbation</a:t>
            </a:r>
            <a:endParaRPr lang="en-US" sz="2400" dirty="0"/>
          </a:p>
          <a:p>
            <a:pPr lvl="0"/>
            <a:r>
              <a:rPr lang="en-GB" sz="2400" dirty="0"/>
              <a:t>Masturbation is normal and okay. </a:t>
            </a:r>
          </a:p>
          <a:p>
            <a:pPr lvl="0"/>
            <a:r>
              <a:rPr lang="en-GB" sz="2400" dirty="0"/>
              <a:t>Boys, girls, men and women do it.</a:t>
            </a:r>
            <a:endParaRPr lang="en-US" sz="2400" dirty="0"/>
          </a:p>
          <a:p>
            <a:pPr lvl="0"/>
            <a:r>
              <a:rPr lang="en-GB" sz="2400" dirty="0"/>
              <a:t>Masturbation is something you must do in private. A good place could be your own bedroom with the curtains and the door closed.</a:t>
            </a:r>
            <a:endParaRPr lang="en-US" sz="2400" dirty="0"/>
          </a:p>
          <a:p>
            <a:pPr lvl="0"/>
            <a:r>
              <a:rPr lang="en-GB" sz="2400" dirty="0"/>
              <a:t>If you masturbate, you get to know your own body and what you like.</a:t>
            </a:r>
            <a:endParaRPr lang="en-US" sz="2400" dirty="0"/>
          </a:p>
          <a:p>
            <a:pPr marL="0" lvl="0" indent="0">
              <a:buNone/>
            </a:pPr>
            <a:r>
              <a:rPr lang="en-GB" sz="2400" dirty="0"/>
              <a:t> </a:t>
            </a:r>
            <a:endParaRPr lang="en-US" sz="2400" dirty="0"/>
          </a:p>
        </p:txBody>
      </p:sp>
      <p:pic>
        <p:nvPicPr>
          <p:cNvPr id="6" name="Picture 5" descr="A person holding a sign&#10;&#10;Description automatically generated">
            <a:extLst>
              <a:ext uri="{FF2B5EF4-FFF2-40B4-BE49-F238E27FC236}">
                <a16:creationId xmlns:a16="http://schemas.microsoft.com/office/drawing/2014/main" id="{6BD55E10-F987-4983-B1FF-7F3418D25599}"/>
              </a:ext>
            </a:extLst>
          </p:cNvPr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0613" y="640082"/>
            <a:ext cx="5461724" cy="5577837"/>
          </a:xfrm>
          <a:prstGeom prst="rect">
            <a:avLst/>
          </a:prstGeom>
          <a:effectLst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rshp.scot</a:t>
            </a:r>
          </a:p>
        </p:txBody>
      </p:sp>
    </p:spTree>
    <p:extLst>
      <p:ext uri="{BB962C8B-B14F-4D97-AF65-F5344CB8AC3E}">
        <p14:creationId xmlns:p14="http://schemas.microsoft.com/office/powerpoint/2010/main" val="1800960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699" y="1129867"/>
            <a:ext cx="4659136" cy="37854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/>
              <a:t>Things to remember about masturbation</a:t>
            </a:r>
            <a:endParaRPr lang="en-US" sz="2400" dirty="0"/>
          </a:p>
          <a:p>
            <a:pPr lvl="0"/>
            <a:r>
              <a:rPr lang="en-GB" sz="2400" dirty="0"/>
              <a:t>Masturbation is a good way to reduce stress, relax the muscles, and can often help improve sleep, mood and self-confidence.  </a:t>
            </a:r>
          </a:p>
          <a:p>
            <a:pPr lvl="0"/>
            <a:r>
              <a:rPr lang="en-GB" sz="2400" dirty="0"/>
              <a:t>Most people don’t talk about masturbation because it is private. But if you have a question or a worry you should speak to a trusted adult. Or you can contact ChildLine.</a:t>
            </a:r>
            <a:endParaRPr lang="en-US" sz="2400" dirty="0"/>
          </a:p>
        </p:txBody>
      </p:sp>
      <p:pic>
        <p:nvPicPr>
          <p:cNvPr id="6" name="Picture 5" descr="A person holding a sign&#10;&#10;Description automatically generated">
            <a:extLst>
              <a:ext uri="{FF2B5EF4-FFF2-40B4-BE49-F238E27FC236}">
                <a16:creationId xmlns:a16="http://schemas.microsoft.com/office/drawing/2014/main" id="{6BD55E10-F987-4983-B1FF-7F3418D25599}"/>
              </a:ext>
            </a:extLst>
          </p:cNvPr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0613" y="640082"/>
            <a:ext cx="5461724" cy="5577837"/>
          </a:xfrm>
          <a:prstGeom prst="rect">
            <a:avLst/>
          </a:prstGeom>
          <a:effectLst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rshp.scot</a:t>
            </a:r>
          </a:p>
        </p:txBody>
      </p:sp>
    </p:spTree>
    <p:extLst>
      <p:ext uri="{BB962C8B-B14F-4D97-AF65-F5344CB8AC3E}">
        <p14:creationId xmlns:p14="http://schemas.microsoft.com/office/powerpoint/2010/main" val="1136035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metalware&#10;&#10;Description automatically generated">
            <a:extLst>
              <a:ext uri="{FF2B5EF4-FFF2-40B4-BE49-F238E27FC236}">
                <a16:creationId xmlns:a16="http://schemas.microsoft.com/office/drawing/2014/main" id="{9ACAC241-2058-4D76-BBA4-7C23B205447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86568" y="753046"/>
            <a:ext cx="4005431" cy="459350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3429" y="1600200"/>
            <a:ext cx="4498900" cy="3657600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GB" sz="3200" dirty="0">
                <a:solidFill>
                  <a:srgbClr val="000000"/>
                </a:solidFill>
              </a:rPr>
              <a:t>Thinking about our last sessions:</a:t>
            </a:r>
          </a:p>
          <a:p>
            <a:pPr marL="0" indent="0">
              <a:buNone/>
            </a:pPr>
            <a:endParaRPr lang="en-GB" sz="32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3200" b="1" dirty="0">
                <a:solidFill>
                  <a:srgbClr val="000000"/>
                </a:solidFill>
              </a:rPr>
              <a:t>What questions did we have about menstruation (periods) or your body or body changes with puberty?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05661" y="6223702"/>
            <a:ext cx="6584750" cy="314067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100">
                <a:solidFill>
                  <a:srgbClr val="898989"/>
                </a:solidFill>
              </a:rPr>
              <a:t>rshp.scot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5CB15CE8-5BFB-4F6E-AC2B-224DE91C71DD}"/>
              </a:ext>
            </a:extLst>
          </p:cNvPr>
          <p:cNvPicPr/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077" y="933610"/>
            <a:ext cx="3824030" cy="423237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965484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367408-1EA1-4F33-B2B6-DA8AB93085F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9349" y="1676843"/>
            <a:ext cx="3661831" cy="352451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0" y="1238951"/>
            <a:ext cx="4977578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000000"/>
                </a:solidFill>
              </a:rPr>
              <a:t>Film: Boys change too </a:t>
            </a:r>
          </a:p>
          <a:p>
            <a:pPr marL="0" indent="0">
              <a:buNone/>
            </a:pPr>
            <a:r>
              <a:rPr lang="en-GB" u="sng" dirty="0">
                <a:solidFill>
                  <a:srgbClr val="000000"/>
                </a:solidFill>
                <a:hlinkClick r:id="rId4"/>
              </a:rPr>
              <a:t>https://youtu.be/nJtt7k0aiAA</a:t>
            </a:r>
            <a:r>
              <a:rPr lang="en-US" dirty="0">
                <a:solidFill>
                  <a:srgbClr val="000000"/>
                </a:solidFill>
              </a:rPr>
              <a:t>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36367" y="6223702"/>
            <a:ext cx="5289562" cy="314067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 sz="1100">
                <a:solidFill>
                  <a:srgbClr val="898989"/>
                </a:solidFill>
              </a:rPr>
              <a:t>rshp.scot</a:t>
            </a:r>
          </a:p>
        </p:txBody>
      </p:sp>
    </p:spTree>
    <p:extLst>
      <p:ext uri="{BB962C8B-B14F-4D97-AF65-F5344CB8AC3E}">
        <p14:creationId xmlns:p14="http://schemas.microsoft.com/office/powerpoint/2010/main" val="2736444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9C695-65E8-41C5-8F2B-5E1E47E4D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6373" y="1943548"/>
            <a:ext cx="4229548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The film ends with the question:</a:t>
            </a:r>
          </a:p>
          <a:p>
            <a:pPr marL="0" indent="0">
              <a:buNone/>
            </a:pPr>
            <a:r>
              <a:rPr lang="en-GB" b="1" dirty="0"/>
              <a:t>What scares you about going through puberty?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FD51111-6254-4D05-9B61-08AF355F928D}"/>
              </a:ext>
            </a:extLst>
          </p:cNvPr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55921" y="640082"/>
            <a:ext cx="6096416" cy="5577837"/>
          </a:xfrm>
          <a:prstGeom prst="rect">
            <a:avLst/>
          </a:prstGeom>
          <a:effectLst/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19966F-D825-4264-B231-2BCB2BF7F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rshp.scot</a:t>
            </a:r>
          </a:p>
        </p:txBody>
      </p:sp>
    </p:spTree>
    <p:extLst>
      <p:ext uri="{BB962C8B-B14F-4D97-AF65-F5344CB8AC3E}">
        <p14:creationId xmlns:p14="http://schemas.microsoft.com/office/powerpoint/2010/main" val="730964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7440" y="1091381"/>
            <a:ext cx="5970737" cy="40394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b="1" dirty="0"/>
              <a:t>Masturbation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Sometimes a boy’s penis or a girl’s clitoris gets hard and feels tingly. </a:t>
            </a:r>
          </a:p>
          <a:p>
            <a:pPr marL="0" indent="0">
              <a:buNone/>
            </a:pPr>
            <a:r>
              <a:rPr lang="en-GB" dirty="0"/>
              <a:t>A boy might want to touch or rub his penis because it feels good.</a:t>
            </a:r>
          </a:p>
          <a:p>
            <a:pPr marL="0" indent="0">
              <a:buNone/>
            </a:pPr>
            <a:r>
              <a:rPr lang="en-GB" dirty="0"/>
              <a:t>A girl might want to touch her clitoris because it feels good.</a:t>
            </a:r>
          </a:p>
          <a:p>
            <a:pPr marL="0" indent="0">
              <a:buNone/>
            </a:pPr>
            <a:r>
              <a:rPr lang="en-GB" dirty="0"/>
              <a:t>This is called Masturbation.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C14B0837-2FA5-40B0-A164-35D741AEB31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59167" y="1005208"/>
            <a:ext cx="4694337" cy="4794136"/>
          </a:xfrm>
          <a:prstGeom prst="rect">
            <a:avLst/>
          </a:prstGeom>
          <a:effectLst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rshp.scot</a:t>
            </a:r>
          </a:p>
        </p:txBody>
      </p:sp>
    </p:spTree>
    <p:extLst>
      <p:ext uri="{BB962C8B-B14F-4D97-AF65-F5344CB8AC3E}">
        <p14:creationId xmlns:p14="http://schemas.microsoft.com/office/powerpoint/2010/main" val="4013873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8239" y="1249681"/>
            <a:ext cx="5730241" cy="4236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b="1" dirty="0"/>
              <a:t>Masturbation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When a man or a woman masturbates, they might have an orgasm. </a:t>
            </a:r>
          </a:p>
          <a:p>
            <a:pPr marL="0" indent="0">
              <a:buNone/>
            </a:pPr>
            <a:r>
              <a:rPr lang="en-GB" dirty="0"/>
              <a:t>An orgasm is the good feeling that spreads over the whole body.  It’s called sexual pleasure. </a:t>
            </a:r>
          </a:p>
          <a:p>
            <a:pPr marL="0" indent="0">
              <a:buNone/>
            </a:pPr>
            <a:r>
              <a:rPr lang="en-GB" dirty="0"/>
              <a:t>Men usually ejaculate when they orgasm (semen comes out of the penis).</a:t>
            </a:r>
            <a:endParaRPr lang="en-US" dirty="0"/>
          </a:p>
          <a:p>
            <a:endParaRPr lang="en-GB" dirty="0"/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C14B0837-2FA5-40B0-A164-35D741AEB31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59167" y="1005208"/>
            <a:ext cx="4694337" cy="4794136"/>
          </a:xfrm>
          <a:prstGeom prst="rect">
            <a:avLst/>
          </a:prstGeom>
          <a:effectLst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rshp.scot</a:t>
            </a:r>
          </a:p>
        </p:txBody>
      </p:sp>
    </p:spTree>
    <p:extLst>
      <p:ext uri="{BB962C8B-B14F-4D97-AF65-F5344CB8AC3E}">
        <p14:creationId xmlns:p14="http://schemas.microsoft.com/office/powerpoint/2010/main" val="4050370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493390-B189-421F-A07A-5EC645B97B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9349" y="1676843"/>
            <a:ext cx="3661831" cy="352451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6398E-1959-4362-B384-B5B994D77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6108" y="904854"/>
            <a:ext cx="4977578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000000"/>
                </a:solidFill>
              </a:rPr>
              <a:t>Masturbation: Totally normal</a:t>
            </a:r>
            <a:r>
              <a:rPr lang="en-GB" dirty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r>
              <a:rPr lang="en-GB" u="sng" dirty="0">
                <a:solidFill>
                  <a:srgbClr val="000000"/>
                </a:solidFill>
                <a:hlinkClick r:id="rId4"/>
              </a:rPr>
              <a:t>https://youtu.be/TK48R722jyA</a:t>
            </a:r>
            <a:r>
              <a:rPr lang="en-GB" dirty="0">
                <a:solidFill>
                  <a:srgbClr val="000000"/>
                </a:solidFill>
              </a:rPr>
              <a:t>  </a:t>
            </a:r>
          </a:p>
          <a:p>
            <a:pPr marL="0" indent="0">
              <a:buNone/>
            </a:pP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A5C5B9-4622-4DDC-84A1-A4F046596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36367" y="6223702"/>
            <a:ext cx="5289562" cy="314067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 sz="1100">
                <a:solidFill>
                  <a:srgbClr val="898989"/>
                </a:solidFill>
              </a:rPr>
              <a:t>rshp.scot</a:t>
            </a:r>
          </a:p>
        </p:txBody>
      </p:sp>
    </p:spTree>
    <p:extLst>
      <p:ext uri="{BB962C8B-B14F-4D97-AF65-F5344CB8AC3E}">
        <p14:creationId xmlns:p14="http://schemas.microsoft.com/office/powerpoint/2010/main" val="2756453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98BC887-4916-4227-9F48-3B078D238F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56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1AD6DCFA-0E71-4650-A5E4-3C20E73EB6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baby lying on a bed&#10;&#10;Description automatically generated">
            <a:extLst>
              <a:ext uri="{FF2B5EF4-FFF2-40B4-BE49-F238E27FC236}">
                <a16:creationId xmlns:a16="http://schemas.microsoft.com/office/drawing/2014/main" id="{2506F27E-1F71-4345-A7AC-69EEAA63859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4672" y="803049"/>
            <a:ext cx="3026664" cy="2470743"/>
          </a:xfrm>
          <a:prstGeom prst="rect">
            <a:avLst/>
          </a:prstGeom>
          <a:effectLst/>
        </p:spPr>
      </p:pic>
      <p:pic>
        <p:nvPicPr>
          <p:cNvPr id="5" name="Picture 4" descr="A small child is sleeping in a bed&#10;&#10;Description automatically generated">
            <a:extLst>
              <a:ext uri="{FF2B5EF4-FFF2-40B4-BE49-F238E27FC236}">
                <a16:creationId xmlns:a16="http://schemas.microsoft.com/office/drawing/2014/main" id="{DD133C06-1265-4894-8E07-3ADF519D856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4672" y="3461344"/>
            <a:ext cx="3026663" cy="2438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9152" y="1123167"/>
            <a:ext cx="6422848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What is a wet dream?</a:t>
            </a:r>
            <a:r>
              <a:rPr lang="en-GB" dirty="0"/>
              <a:t> </a:t>
            </a:r>
            <a:r>
              <a:rPr lang="en-GB" u="sng" dirty="0">
                <a:hlinkClick r:id="rId4"/>
              </a:rPr>
              <a:t>https://youtu.be/uotzoDDRW_s</a:t>
            </a:r>
            <a:endParaRPr lang="en-GB" dirty="0"/>
          </a:p>
          <a:p>
            <a:pPr marL="0" indent="0">
              <a:buNone/>
            </a:pPr>
            <a:endParaRPr lang="en-GB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16180" y="6356350"/>
            <a:ext cx="6388140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/>
              <a:t>rshp.scot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E68ADF7-D2DB-48CE-B100-DCBADAE2A518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2662259"/>
            <a:ext cx="3661831" cy="352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779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6AB6D-C9A1-459E-973D-3E820E339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Questions to ChildLine</a:t>
            </a:r>
          </a:p>
        </p:txBody>
      </p:sp>
      <p:pic>
        <p:nvPicPr>
          <p:cNvPr id="6" name="Content Placeholder 5" descr="A close up of a necklace&#10;&#10;Description automatically generated">
            <a:extLst>
              <a:ext uri="{FF2B5EF4-FFF2-40B4-BE49-F238E27FC236}">
                <a16:creationId xmlns:a16="http://schemas.microsoft.com/office/drawing/2014/main" id="{25AB4629-FE81-4490-AD4B-E5D6AD279A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68331" y="1253331"/>
            <a:ext cx="4351338" cy="4351338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1F0675-1AA5-4AEF-9234-757EDC70F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53237D-ECC5-4CD9-B933-18C9DF23DA7A}"/>
              </a:ext>
            </a:extLst>
          </p:cNvPr>
          <p:cNvSpPr/>
          <p:nvPr/>
        </p:nvSpPr>
        <p:spPr>
          <a:xfrm>
            <a:off x="579120" y="1821276"/>
            <a:ext cx="6096000" cy="2376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GB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Q: 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masturbating bad, because I feel like I’m the only person who does it. Also, I feel a bit weird saying this, but is it the same feeling you get when you have sex?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D626A9-7772-4555-BB53-75A239A1D500}"/>
              </a:ext>
            </a:extLst>
          </p:cNvPr>
          <p:cNvSpPr/>
          <p:nvPr/>
        </p:nvSpPr>
        <p:spPr>
          <a:xfrm>
            <a:off x="990600" y="4328861"/>
            <a:ext cx="6096000" cy="73635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0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https://www.childline.org.uk/get-support/ask-sam/you-and-your-body-asksam/masturbation2/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9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619</Words>
  <Application>Microsoft Office PowerPoint</Application>
  <PresentationFormat>Widescreen</PresentationFormat>
  <Paragraphs>60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Futura Medium</vt:lpstr>
      <vt:lpstr>Office Theme</vt:lpstr>
      <vt:lpstr>My body now:  Masturbation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 to ChildLine</vt:lpstr>
      <vt:lpstr>Questions to ChildLine</vt:lpstr>
      <vt:lpstr>Questions to ChildLine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3.1.4 My body now:  Masturbation</dc:title>
  <dc:creator>Colin Morrison</dc:creator>
  <cp:lastModifiedBy>Colin Morrison</cp:lastModifiedBy>
  <cp:revision>8</cp:revision>
  <dcterms:created xsi:type="dcterms:W3CDTF">2019-04-15T08:15:23Z</dcterms:created>
  <dcterms:modified xsi:type="dcterms:W3CDTF">2020-03-25T10:19:58Z</dcterms:modified>
</cp:coreProperties>
</file>