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6"/>
  </p:notesMasterIdLst>
  <p:sldIdLst>
    <p:sldId id="256" r:id="rId2"/>
    <p:sldId id="264" r:id="rId3"/>
    <p:sldId id="271" r:id="rId4"/>
    <p:sldId id="277" r:id="rId5"/>
    <p:sldId id="265" r:id="rId6"/>
    <p:sldId id="273" r:id="rId7"/>
    <p:sldId id="274" r:id="rId8"/>
    <p:sldId id="275" r:id="rId9"/>
    <p:sldId id="276" r:id="rId10"/>
    <p:sldId id="266" r:id="rId11"/>
    <p:sldId id="267" r:id="rId12"/>
    <p:sldId id="269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F284D-9C0B-49B7-A1E6-75018021EDFD}" v="1" dt="2023-09-29T08:25:32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66" d="100"/>
          <a:sy n="66" d="100"/>
        </p:scale>
        <p:origin x="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CA0F284D-9C0B-49B7-A1E6-75018021EDFD}"/>
    <pc:docChg chg="custSel modSld">
      <pc:chgData name="Colin Morrison TASC Morrison" userId="9e8379d8aac75974" providerId="LiveId" clId="{CA0F284D-9C0B-49B7-A1E6-75018021EDFD}" dt="2023-09-29T08:25:37.926" v="6" actId="1076"/>
      <pc:docMkLst>
        <pc:docMk/>
      </pc:docMkLst>
      <pc:sldChg chg="addSp delSp modSp mod">
        <pc:chgData name="Colin Morrison TASC Morrison" userId="9e8379d8aac75974" providerId="LiveId" clId="{CA0F284D-9C0B-49B7-A1E6-75018021EDFD}" dt="2023-09-29T08:25:37.926" v="6" actId="1076"/>
        <pc:sldMkLst>
          <pc:docMk/>
          <pc:sldMk cId="979449192" sldId="256"/>
        </pc:sldMkLst>
        <pc:spChg chg="mod">
          <ac:chgData name="Colin Morrison TASC Morrison" userId="9e8379d8aac75974" providerId="LiveId" clId="{CA0F284D-9C0B-49B7-A1E6-75018021EDFD}" dt="2023-09-29T08:25:20.962" v="2" actId="1076"/>
          <ac:spMkLst>
            <pc:docMk/>
            <pc:sldMk cId="979449192" sldId="256"/>
            <ac:spMk id="2" creationId="{00000000-0000-0000-0000-000000000000}"/>
          </ac:spMkLst>
        </pc:spChg>
        <pc:spChg chg="del">
          <ac:chgData name="Colin Morrison TASC Morrison" userId="9e8379d8aac75974" providerId="LiveId" clId="{CA0F284D-9C0B-49B7-A1E6-75018021EDFD}" dt="2023-09-29T08:25:25.832" v="3" actId="478"/>
          <ac:spMkLst>
            <pc:docMk/>
            <pc:sldMk cId="979449192" sldId="256"/>
            <ac:spMk id="3" creationId="{00000000-0000-0000-0000-000000000000}"/>
          </ac:spMkLst>
        </pc:spChg>
        <pc:spChg chg="add del mod">
          <ac:chgData name="Colin Morrison TASC Morrison" userId="9e8379d8aac75974" providerId="LiveId" clId="{CA0F284D-9C0B-49B7-A1E6-75018021EDFD}" dt="2023-09-29T08:25:30.325" v="4" actId="478"/>
          <ac:spMkLst>
            <pc:docMk/>
            <pc:sldMk cId="979449192" sldId="256"/>
            <ac:spMk id="5" creationId="{6BCA73BB-9908-B981-6043-9B33AF3E6CE7}"/>
          </ac:spMkLst>
        </pc:spChg>
        <pc:spChg chg="add mod">
          <ac:chgData name="Colin Morrison TASC Morrison" userId="9e8379d8aac75974" providerId="LiveId" clId="{CA0F284D-9C0B-49B7-A1E6-75018021EDFD}" dt="2023-09-29T08:25:37.926" v="6" actId="1076"/>
          <ac:spMkLst>
            <pc:docMk/>
            <pc:sldMk cId="979449192" sldId="256"/>
            <ac:spMk id="7" creationId="{489BAF42-DB1F-29A5-7E40-20D2A6CBE9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4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E5117-AA37-494B-889F-0A32EE67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732D35-E192-4BF5-B918-968BFE916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6C2DDB-13EF-4C56-B760-AA23E40B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53685A-A933-4673-8982-60EF0D02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22BAD-5389-4120-AC5B-8D050449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1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957D9-B892-4B9F-9535-540FDFA6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0C9ACA-F53A-4354-927F-2C137D682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614E06-0116-4BAC-BEC9-D54B84B1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EEEF4D-3EF6-41EE-9091-528D9857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85B84D-E7D3-408E-9D76-2075E549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8127B9-09AF-4EC4-85C1-EC61CE295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861D90-B65E-492C-88CA-2249C78F2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9662B-3F89-42AF-A26F-226C13E9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B05008-E7EC-4D45-8478-134CD799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25F2A4-7C33-43F1-A426-4134C587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E396E-81DE-4CA1-9D5B-44270D4D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5B3436-FC80-4EA5-9AAC-F29969ED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0F7C6-E253-455F-A2C8-D02DE4C0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907BAB-A1F5-48CC-8C2A-00B889B8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F5FAF-D16B-425F-9B2C-D64E6D1F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01955-1E1D-427D-8464-981AB18B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C6C6BE-1079-41F4-B722-5FF5BD7E4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56022-93DC-4AD2-B458-5B83A312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0E9961-FB23-4E2D-A209-4E179BF5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F103F-9544-46A2-A841-8B831461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8649A-0729-44B0-9007-6F294DB0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39B6E-C3CD-45DE-AA5A-480A89F19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163E76-2654-4ACA-A33B-AC96B310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C7D98E-6600-4992-AAA2-D289392C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CFDF03-948F-417D-98CC-66D7CED4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34817C-6000-4C8A-9F04-AB4FF5ED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71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D61B0-55CD-482E-9ADB-96C3EA8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9A5507-CEB1-4DE9-92EF-21774265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D55F1B-907B-4343-9DFB-CA589B84F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E8A1B9-491D-4E62-AD34-4C6C90271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12CAE-4494-4458-9399-CE3AB61C1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AB0830-4B53-4842-A3B2-33CE34D8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26/10/2023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B73FB8-35F4-4DD4-915E-C1800151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F5955F-C959-4264-9105-77B72A24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4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5DFB2-43AB-431D-B7DD-429FC6A1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EA1D83-E617-4971-B45E-07C962D8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26/10/2023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77AE93-5002-4E09-9E01-AC341E08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29076D-8C1B-4114-BFEA-89C8D1B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6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911841-3805-4C9D-9697-A333174C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26/10/2023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4AA405-6C73-415F-AFB2-A344644E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877420-C47F-4E74-AB14-65B725EC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7F8E7-8757-4652-AA29-6E9FB166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6CD9F1-F2C4-4D18-B9E8-F66E6F3B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4E2436-2C22-456A-9134-FD6D7B9F6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D4F8C6-A693-473F-9BB0-2AEE8CF6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58A118-C7C9-49C3-8551-AB8AC801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449C09-8630-4FBE-A642-09AC204C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6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C382A-1BBE-4F61-8C24-338E5A0E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59B1A2-143F-433B-B457-A4535FA85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D52052-CE96-418E-889C-A8C25B10B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AD7CEB-A998-4617-9CEB-99E6A4A9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A3B103-7760-4E5D-9A38-B35AB034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9A473A-2BB6-437B-83FF-F55A6D2E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8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42AA4A4-7692-46AD-8656-D3F277A7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33C13D-672C-44A0-AE95-EE982C9F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1F8A49-2127-472B-80BD-0D9E838F2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4C4A0-EDAE-4B23-AAD1-67DA3FC3D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A192EF-D75A-4E96-AE43-38A43AAA9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vimeo.com/22769043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G0yqhzVuYA" TargetMode="External"/><Relationship Id="rId2" Type="http://schemas.openxmlformats.org/officeDocument/2006/relationships/hyperlink" Target="https://www.youtube.com/watch?v=JG0yqhzVu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C4E306-BC28-4A7B-871B-1926F6FA6E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3ECC9B4-989C-4F71-A6BC-DEBC1D9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E20AF01B-D099-4710-BF18-E2832A9B6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13" y="773301"/>
            <a:ext cx="7003107" cy="142745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sz="3600" b="1" dirty="0">
                <a:latin typeface="+mn-lt"/>
              </a:rPr>
              <a:t>Similarity, diversity and respect: 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Heterosexual, Lesbian, Gay and Bisexual</a:t>
            </a:r>
            <a:endParaRPr lang="en-US" sz="3600" dirty="0">
              <a:latin typeface="+mn-lt"/>
              <a:ea typeface="Futura Medium" charset="0"/>
              <a:cs typeface="Futura Medium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E4BB4F-99AB-4C4E-A763-C5AC5273DF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74023" y="6356350"/>
            <a:ext cx="400295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89BAF42-DB1F-29A5-7E40-20D2A6CBE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575" y="2087805"/>
            <a:ext cx="8683152" cy="4381500"/>
          </a:xfrm>
        </p:spPr>
        <p:txBody>
          <a:bodyPr anchor="ctr">
            <a:no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can give examples of what makes me a unique individual.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show respect for others.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understand that how I look, how I behave, and my aspirations should not be limited by stereotypes, my sex or expectations of what boys and girls should do.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understand that some children have a disability that can affect how they walk, see, hear, speak, learn, or do other things.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understand that the terms heterosexual, gay, lesbian, and bisexual can be used to describe who a person is attracted to or falls in love with.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In a heartbeat </a:t>
            </a:r>
            <a:r>
              <a:rPr lang="en-US" u="sng">
                <a:hlinkClick r:id="rId2"/>
              </a:rPr>
              <a:t>https://vimeo.com/227690432</a:t>
            </a:r>
            <a:endParaRPr lang="en-US" b="1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6" r="1" b="15510"/>
          <a:stretch/>
        </p:blipFill>
        <p:spPr>
          <a:xfrm>
            <a:off x="828675" y="1825626"/>
            <a:ext cx="10525125" cy="43513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8929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/>
              <a:t>Kids with Gay Parents </a:t>
            </a:r>
            <a:r>
              <a:rPr lang="en-US" sz="2800" u="sng">
                <a:hlinkClick r:id="rId2"/>
              </a:rPr>
              <a:t>https://www.youtube.com/watch?v=JG0yqhzVuYA</a:t>
            </a:r>
            <a:r>
              <a:rPr lang="en-US" sz="2800"/>
              <a:t> </a:t>
            </a:r>
            <a:br>
              <a:rPr lang="en-US" sz="2800"/>
            </a:br>
            <a:endParaRPr lang="en-US" sz="2800" b="1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7615"/>
          <a:stretch/>
        </p:blipFill>
        <p:spPr>
          <a:xfrm>
            <a:off x="828675" y="1825626"/>
            <a:ext cx="10525125" cy="43513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8734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66675"/>
            <a:ext cx="28098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e the source imag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629" y="0"/>
            <a:ext cx="3298371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ee the source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163" y="1712119"/>
            <a:ext cx="51149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ee the source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3967162"/>
            <a:ext cx="451485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ee the source 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-44450"/>
            <a:ext cx="404812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ee the source 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431" y="4165203"/>
            <a:ext cx="3057525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ee the source image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580" y="3248025"/>
            <a:ext cx="34861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1820789" y="3291448"/>
            <a:ext cx="1501434" cy="1501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85084" y="3729599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families are small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20991" y="1611021"/>
            <a:ext cx="1679801" cy="1714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0789" y="1929066"/>
            <a:ext cx="146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families have two mums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849146" y="-23129"/>
            <a:ext cx="1828004" cy="18280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34075" y="406738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families have a mum and a dad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082264" y="5430357"/>
            <a:ext cx="1501434" cy="1501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46559" y="5868508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families are big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341273" y="2961014"/>
            <a:ext cx="1669895" cy="16698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9652" y="3359417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families have 2 mums and 2 dads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9937335" y="2869415"/>
            <a:ext cx="1511715" cy="15117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970124" y="3302106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</a:t>
            </a:r>
            <a:r>
              <a:rPr lang="en-GB"/>
              <a:t>families have </a:t>
            </a:r>
            <a:r>
              <a:rPr lang="en-GB" dirty="0"/>
              <a:t>2 dads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227037" y="1774365"/>
            <a:ext cx="1631338" cy="1631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46660" y="2002730"/>
            <a:ext cx="151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children live with their  grandparents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9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 b="1">
                <a:latin typeface="+mn-lt"/>
              </a:rPr>
              <a:t>Lesbian, Gay, Bisexual and Heterosexual</a:t>
            </a:r>
            <a:endParaRPr lang="en-US" sz="3400" b="1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81" y="2514600"/>
            <a:ext cx="4677879" cy="3584448"/>
          </a:xfrm>
        </p:spPr>
        <p:txBody>
          <a:bodyPr anchor="t">
            <a:noAutofit/>
          </a:bodyPr>
          <a:lstStyle/>
          <a:p>
            <a:pPr lvl="0"/>
            <a:r>
              <a:rPr lang="en-GB" sz="2400" dirty="0"/>
              <a:t>Can you remember what these words mean?</a:t>
            </a:r>
          </a:p>
          <a:p>
            <a:pPr lvl="0"/>
            <a:r>
              <a:rPr lang="en-GB" sz="2400" dirty="0"/>
              <a:t>Some people are gay or lesbian or bisexual.</a:t>
            </a:r>
            <a:endParaRPr lang="en-US" sz="2400" dirty="0"/>
          </a:p>
          <a:p>
            <a:pPr lvl="0"/>
            <a:r>
              <a:rPr lang="en-GB" sz="2400" dirty="0"/>
              <a:t>Some members of our family may be gay or lesbian or bisexual.</a:t>
            </a:r>
            <a:endParaRPr lang="en-US" sz="2400" dirty="0"/>
          </a:p>
          <a:p>
            <a:pPr lvl="0"/>
            <a:r>
              <a:rPr lang="en-GB" sz="2400" dirty="0"/>
              <a:t>It’s never okay to be mean to someone. It’s never okay to make fun of someone because of their family or who they are.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xmlns="" id="{1B729A26-2AC1-4923-965F-61A79CBC999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759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85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48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4F2FC05-7D27-410F-BDA9-ADF483136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080D120-BD54-46E1-BA37-82F5E808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D83946-74FA-498A-AC80-9926F041B5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060D983-8B52-443A-8183-2A1DE0561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say a person is</a:t>
            </a:r>
            <a:r>
              <a:rPr lang="en-GB" b="1" dirty="0"/>
              <a:t> gay</a:t>
            </a:r>
            <a:r>
              <a:rPr lang="en-GB" dirty="0"/>
              <a:t> when a person loves someone of the same sex, this can be two men together or two women together. We can also say that women who love each other are </a:t>
            </a:r>
            <a:r>
              <a:rPr lang="en-GB" b="1" dirty="0"/>
              <a:t>lesbian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8A78E4BA-CE24-44C5-8C81-8714F001B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60" r="3" b="3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358" y="6356350"/>
            <a:ext cx="33268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90FD7543-C38E-4060-B0C1-FEA5F4D94C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86" r="3" b="3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say a person is</a:t>
            </a:r>
            <a:r>
              <a:rPr lang="en-GB" b="1" dirty="0"/>
              <a:t> bisexual</a:t>
            </a:r>
            <a:r>
              <a:rPr lang="en-GB" dirty="0"/>
              <a:t> when they feel they can be in love with a person who is the same sex as them, or someone of a different sex. </a:t>
            </a:r>
            <a:endParaRPr lang="en-US" dirty="0"/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92E140A8-749C-420B-A9FB-052A25AA5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91" b="4850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19154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87978-4C60-4F9C-A947-6A799166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say a person is</a:t>
            </a:r>
            <a:r>
              <a:rPr lang="en-US" b="1" dirty="0"/>
              <a:t> heterosexual </a:t>
            </a:r>
            <a:r>
              <a:rPr lang="en-US" dirty="0"/>
              <a:t>is when people of a different sex love each other, so a woman and a man.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person sitting in a field&#10;&#10;Description automatically generated">
            <a:extLst>
              <a:ext uri="{FF2B5EF4-FFF2-40B4-BE49-F238E27FC236}">
                <a16:creationId xmlns:a16="http://schemas.microsoft.com/office/drawing/2014/main" xmlns="" id="{749E92A9-263D-425C-9188-B232AE203B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89" b="2153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9637D2-FA46-4AC8-9429-9E5780FD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4134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+mn-lt"/>
              </a:rPr>
              <a:t>What is love?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1100871-40F7-49FD-A399-CADB2B504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8" r="1680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What do people do when they are in love?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E1E6DF-306F-460A-B123-C7D6A6F0F70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0" r="-2" b="-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4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person, man&#10;&#10;Description automatically generated">
            <a:extLst>
              <a:ext uri="{FF2B5EF4-FFF2-40B4-BE49-F238E27FC236}">
                <a16:creationId xmlns:a16="http://schemas.microsoft.com/office/drawing/2014/main" xmlns="" id="{5DE8A593-FC88-4EE6-842C-71DEF6ABB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03BE06-5C0D-9A44-B192-8B605F2FCE45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Hold hands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482C5C-C2A3-49DE-8A5E-FE33E822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15814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itting at a table&#10;&#10;Description automatically generated">
            <a:extLst>
              <a:ext uri="{FF2B5EF4-FFF2-40B4-BE49-F238E27FC236}">
                <a16:creationId xmlns:a16="http://schemas.microsoft.com/office/drawing/2014/main" xmlns="" id="{57844F4A-93A7-4028-BF10-A805D05DDA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xmlns="" id="{522A94E1-AEBD-4286-BFF8-0711E4CD3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E526D5-1443-184D-9312-8009D72DCDD7}"/>
              </a:ext>
            </a:extLst>
          </p:cNvPr>
          <p:cNvSpPr txBox="1"/>
          <p:nvPr/>
        </p:nvSpPr>
        <p:spPr>
          <a:xfrm>
            <a:off x="1771650" y="5254391"/>
            <a:ext cx="8867012" cy="7749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Eat together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482C5C-C2A3-49DE-8A5E-FE33E822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18687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rass, music, table&#10;&#10;Description automatically generated">
            <a:extLst>
              <a:ext uri="{FF2B5EF4-FFF2-40B4-BE49-F238E27FC236}">
                <a16:creationId xmlns:a16="http://schemas.microsoft.com/office/drawing/2014/main" xmlns="" id="{E2620078-5BC0-4132-8FCB-3D4C16CC3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BF578B-3F76-7D42-831E-500794035AFC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Get married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482C5C-C2A3-49DE-8A5E-FE33E822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2899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Widescreen</PresentationFormat>
  <Paragraphs>47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DengXian</vt:lpstr>
      <vt:lpstr>Futura Medium</vt:lpstr>
      <vt:lpstr>Symbol</vt:lpstr>
      <vt:lpstr>Times New Roman</vt:lpstr>
      <vt:lpstr>Office Theme</vt:lpstr>
      <vt:lpstr>Similarity, diversity and respect:  Heterosexual, Lesbian, Gay and Bisexual</vt:lpstr>
      <vt:lpstr>PowerPoint Presentation</vt:lpstr>
      <vt:lpstr>PowerPoint Presentation</vt:lpstr>
      <vt:lpstr>PowerPoint Presentation</vt:lpstr>
      <vt:lpstr>What is love? </vt:lpstr>
      <vt:lpstr>What do people do when they are in love? </vt:lpstr>
      <vt:lpstr>PowerPoint Presentation</vt:lpstr>
      <vt:lpstr>PowerPoint Presentation</vt:lpstr>
      <vt:lpstr>PowerPoint Presentation</vt:lpstr>
      <vt:lpstr>In a heartbeat https://vimeo.com/227690432</vt:lpstr>
      <vt:lpstr>Kids with Gay Parents https://www.youtube.com/watch?v=JG0yqhzVuYA  </vt:lpstr>
      <vt:lpstr>PowerPoint Presentation</vt:lpstr>
      <vt:lpstr>Lesbian, Gay, Bisexual and Heterosexual</vt:lpstr>
      <vt:lpstr>In this class, we are all individuals, different, unique and special.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 Heterosexual, Lesbian, Gay and Bisexual</dc:title>
  <dc:creator>Colin Morrison</dc:creator>
  <cp:lastModifiedBy>McCormack, Elaine</cp:lastModifiedBy>
  <cp:revision>1</cp:revision>
  <dcterms:created xsi:type="dcterms:W3CDTF">2020-06-18T14:06:06Z</dcterms:created>
  <dcterms:modified xsi:type="dcterms:W3CDTF">2023-10-26T11:49:05Z</dcterms:modified>
</cp:coreProperties>
</file>