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7"/>
  </p:notesMasterIdLst>
  <p:sldIdLst>
    <p:sldId id="256" r:id="rId2"/>
    <p:sldId id="288" r:id="rId3"/>
    <p:sldId id="286" r:id="rId4"/>
    <p:sldId id="289" r:id="rId5"/>
    <p:sldId id="28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541"/>
  </p:normalViewPr>
  <p:slideViewPr>
    <p:cSldViewPr snapToGrid="0" snapToObjects="1">
      <p:cViewPr varScale="1">
        <p:scale>
          <a:sx n="59" d="100"/>
          <a:sy n="59" d="100"/>
        </p:scale>
        <p:origin x="3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Morrison TASC Morrison" userId="9e8379d8aac75974" providerId="LiveId" clId="{64D3003C-E3B8-4BBA-B282-51C1ABD3DA9E}"/>
    <pc:docChg chg="modSld">
      <pc:chgData name="Colin Morrison TASC Morrison" userId="9e8379d8aac75974" providerId="LiveId" clId="{64D3003C-E3B8-4BBA-B282-51C1ABD3DA9E}" dt="2024-01-05T14:49:41.913" v="5" actId="20577"/>
      <pc:docMkLst>
        <pc:docMk/>
      </pc:docMkLst>
      <pc:sldChg chg="modSp mod">
        <pc:chgData name="Colin Morrison TASC Morrison" userId="9e8379d8aac75974" providerId="LiveId" clId="{64D3003C-E3B8-4BBA-B282-51C1ABD3DA9E}" dt="2024-01-05T14:49:41.913" v="5" actId="20577"/>
        <pc:sldMkLst>
          <pc:docMk/>
          <pc:sldMk cId="1412884197" sldId="289"/>
        </pc:sldMkLst>
        <pc:spChg chg="mod">
          <ac:chgData name="Colin Morrison TASC Morrison" userId="9e8379d8aac75974" providerId="LiveId" clId="{64D3003C-E3B8-4BBA-B282-51C1ABD3DA9E}" dt="2024-01-05T14:49:41.913" v="5" actId="20577"/>
          <ac:spMkLst>
            <pc:docMk/>
            <pc:sldMk cId="1412884197" sldId="289"/>
            <ac:spMk id="8" creationId="{229197DB-772A-F645-852F-9F89894FAC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4DEC2-D373-C144-9989-E48E3CF07E9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F0F7F-A767-6F44-8124-CE485D4C9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3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57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8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59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F0F7F-A767-6F44-8124-CE485D4C9F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6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12EAA-BA00-2147-ABD6-74B03946A8D6}" type="datetime1">
              <a:rPr lang="en-GB" smtClean="0"/>
              <a:t>05/01/2024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A56C-63C6-2C4E-A356-F272D297E791}" type="datetime1">
              <a:rPr lang="en-GB" smtClean="0"/>
              <a:t>05/01/2024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4B7-5C40-B147-BA95-9C339BAB8859}" type="datetime1">
              <a:rPr lang="en-GB" smtClean="0"/>
              <a:t>05/01/2024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705F-C3EB-FF4F-87E5-9C46E36743D0}" type="datetime1">
              <a:rPr lang="en-GB" smtClean="0"/>
              <a:t>05/01/2024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C1C7-0CCE-9F40-AD83-72FAAD15F1AB}" type="datetime1">
              <a:rPr lang="en-GB" smtClean="0"/>
              <a:t>05/01/2024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FA1B-12CC-2041-8555-EC33A6D58207}" type="datetime1">
              <a:rPr lang="en-GB" smtClean="0"/>
              <a:t>05/01/2024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377C-CC5F-A249-8F15-9711F1AB9308}" type="datetime1">
              <a:rPr lang="en-GB" smtClean="0"/>
              <a:t>05/01/2024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2607-D85E-5542-928B-D3CCCE2355D1}" type="datetime1">
              <a:rPr lang="en-GB" smtClean="0"/>
              <a:t>05/01/2024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9C97-0E73-5743-AB91-3CA412E8CD33}" type="datetime1">
              <a:rPr lang="en-GB" smtClean="0"/>
              <a:t>05/01/2024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252E4-20F1-EA48-8DD4-61F9E212110B}" type="datetime1">
              <a:rPr lang="en-GB" smtClean="0"/>
              <a:t>05/01/2024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153BB-8561-924D-A6E8-6BB383B31666}" type="datetime1">
              <a:rPr lang="en-GB" smtClean="0"/>
              <a:t>05/01/2024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7B188-933C-F54B-A7A5-8CEBDC99A23F}" type="datetime1">
              <a:rPr lang="en-GB" smtClean="0"/>
              <a:t>05/01/2024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rshp.scot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C5059-AB0B-AD49-9B4E-EA2F275CA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9605"/>
            <a:ext cx="9144000" cy="1718225"/>
          </a:xfrm>
        </p:spPr>
        <p:txBody>
          <a:bodyPr>
            <a:normAutofit/>
          </a:bodyPr>
          <a:lstStyle/>
          <a:p>
            <a:r>
              <a:rPr lang="en-GB" sz="4000" b="1" dirty="0"/>
              <a:t>Transgender</a:t>
            </a:r>
            <a:endParaRPr lang="en-US" sz="4000" b="1" dirty="0">
              <a:latin typeface="Futura Medium" charset="0"/>
              <a:ea typeface="Futura Medium" charset="0"/>
              <a:cs typeface="Futura Medium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9231" y="3341909"/>
            <a:ext cx="8789883" cy="1970061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 understand that how I look, how I behave, or my aspirations should not be limited by stereotypes, my sex or expectations of what boys and girls should do.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 can give examples of, and can challenge, stereotypes.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 show respect for others.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 understand and accept diversity amongst my peers.</a:t>
            </a:r>
          </a:p>
          <a:p>
            <a:pPr algn="l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rshp.scot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4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D50E-2117-4034-85A9-04967B1CF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6603" y="697870"/>
            <a:ext cx="4846245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What is transgender?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00C247-9423-4EBA-968B-8596FDAC2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rshp.scot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E57D68A6-C406-41E5-A7A2-B4FB01BD9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73121" y="1623780"/>
            <a:ext cx="3469075" cy="5132223"/>
          </a:xfrm>
          <a:prstGeom prst="rect">
            <a:avLst/>
          </a:prstGeom>
          <a:effectLst/>
        </p:spPr>
      </p:pic>
      <p:pic>
        <p:nvPicPr>
          <p:cNvPr id="7" name="Picture 6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F66F8281-2069-44D4-9789-3B1D4AAB5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6324" y="209631"/>
            <a:ext cx="4343400" cy="651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682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9197DB-772A-F645-852F-9F89894FA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4410636"/>
            <a:ext cx="10945294" cy="17719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If a person describes themselves as </a:t>
            </a:r>
            <a:r>
              <a:rPr lang="en-GB" b="1" dirty="0"/>
              <a:t>transgender</a:t>
            </a:r>
            <a:r>
              <a:rPr lang="en-GB" dirty="0"/>
              <a:t> (sometimes people just say </a:t>
            </a:r>
            <a:r>
              <a:rPr lang="en-GB" b="1" dirty="0"/>
              <a:t>trans</a:t>
            </a:r>
            <a:r>
              <a:rPr lang="en-GB" dirty="0"/>
              <a:t>) they feel that the sex they were born doesn’t match how they feel inside.</a:t>
            </a:r>
          </a:p>
          <a:p>
            <a:pPr marL="0" indent="0">
              <a:buNone/>
            </a:pPr>
            <a:endParaRPr lang="en-GB" sz="1050" dirty="0"/>
          </a:p>
        </p:txBody>
      </p:sp>
      <p:pic>
        <p:nvPicPr>
          <p:cNvPr id="3" name="Picture 2" descr="A person standing in front of a building&#10;&#10;Description automatically generated">
            <a:extLst>
              <a:ext uri="{FF2B5EF4-FFF2-40B4-BE49-F238E27FC236}">
                <a16:creationId xmlns:a16="http://schemas.microsoft.com/office/drawing/2014/main" id="{2CF85378-B5BE-47EB-9608-C4C89176E40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686"/>
            <a:ext cx="5943863" cy="3966882"/>
          </a:xfrm>
          <a:prstGeom prst="rect">
            <a:avLst/>
          </a:prstGeom>
        </p:spPr>
      </p:pic>
      <p:pic>
        <p:nvPicPr>
          <p:cNvPr id="9" name="Picture 8" descr="A person wearing glasses posing for the camera&#10;&#10;Description automatically generated">
            <a:extLst>
              <a:ext uri="{FF2B5EF4-FFF2-40B4-BE49-F238E27FC236}">
                <a16:creationId xmlns:a16="http://schemas.microsoft.com/office/drawing/2014/main" id="{B3245217-4157-4491-AA07-52E6809607DB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139" y="9372"/>
            <a:ext cx="5943294" cy="396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53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9197DB-772A-F645-852F-9F89894FA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258709"/>
            <a:ext cx="6909582" cy="25987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1050" dirty="0"/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b="1" dirty="0"/>
              <a:t>transgender woman</a:t>
            </a:r>
            <a:r>
              <a:rPr lang="en-GB" dirty="0"/>
              <a:t> lives as a woman today but was born a boy. </a:t>
            </a:r>
          </a:p>
          <a:p>
            <a:pPr marL="0" indent="0">
              <a:buNone/>
            </a:pPr>
            <a:r>
              <a:rPr lang="en-GB" dirty="0"/>
              <a:t>A </a:t>
            </a:r>
            <a:r>
              <a:rPr lang="en-GB" b="1" dirty="0"/>
              <a:t>transgender man </a:t>
            </a:r>
            <a:r>
              <a:rPr lang="en-GB" dirty="0"/>
              <a:t>lives as a man today but was born a girl.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" name="Picture 2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C41CFBD5-E653-4A9C-8A7C-CAD8FF432E2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pic>
        <p:nvPicPr>
          <p:cNvPr id="7" name="Picture 6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2C1CA4D7-B062-48D2-B794-D04CF8A2812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3226" y="2979552"/>
            <a:ext cx="5631780" cy="375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8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9197DB-772A-F645-852F-9F89894FA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1182999"/>
            <a:ext cx="3651466" cy="3785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Transphobia </a:t>
            </a:r>
            <a:r>
              <a:rPr lang="en-GB" dirty="0"/>
              <a:t>is a kind of prejudice and discrimination.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is when someone who is transgender is put down or hurt or discriminated against just because they are transgender.</a:t>
            </a:r>
            <a:endParaRPr lang="en-GB" i="1" dirty="0"/>
          </a:p>
          <a:p>
            <a:pPr marL="0" indent="0">
              <a:buNone/>
            </a:pPr>
            <a:endParaRPr lang="en-GB" dirty="0">
              <a:latin typeface="+mj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48929" y="6356350"/>
            <a:ext cx="365146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rshp.scot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C94780D-DB06-4C0E-B5AB-F9AA83E58DA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46514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Widescreen</PresentationFormat>
  <Paragraphs>20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Futura Medium</vt:lpstr>
      <vt:lpstr>Office Theme</vt:lpstr>
      <vt:lpstr>Transgender</vt:lpstr>
      <vt:lpstr>What is transgender?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2.5.2 Gender:  What is transgender?</dc:title>
  <dc:creator>Colin Morrison</dc:creator>
  <cp:lastModifiedBy>Colin Morrison TASC Morrison</cp:lastModifiedBy>
  <cp:revision>7</cp:revision>
  <dcterms:created xsi:type="dcterms:W3CDTF">2019-04-10T14:38:39Z</dcterms:created>
  <dcterms:modified xsi:type="dcterms:W3CDTF">2024-01-05T14:49:48Z</dcterms:modified>
</cp:coreProperties>
</file>