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9"/>
  </p:notesMasterIdLst>
  <p:sldIdLst>
    <p:sldId id="256" r:id="rId2"/>
    <p:sldId id="296" r:id="rId3"/>
    <p:sldId id="269" r:id="rId4"/>
    <p:sldId id="282" r:id="rId5"/>
    <p:sldId id="283" r:id="rId6"/>
    <p:sldId id="284" r:id="rId7"/>
    <p:sldId id="285" r:id="rId8"/>
    <p:sldId id="286" r:id="rId9"/>
    <p:sldId id="287" r:id="rId10"/>
    <p:sldId id="295" r:id="rId11"/>
    <p:sldId id="288" r:id="rId12"/>
    <p:sldId id="289" r:id="rId13"/>
    <p:sldId id="290" r:id="rId14"/>
    <p:sldId id="291" r:id="rId15"/>
    <p:sldId id="292" r:id="rId16"/>
    <p:sldId id="293" r:id="rId17"/>
    <p:sldId id="2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407"/>
  </p:normalViewPr>
  <p:slideViewPr>
    <p:cSldViewPr snapToGrid="0" snapToObjects="1">
      <p:cViewPr varScale="1">
        <p:scale>
          <a:sx n="59" d="100"/>
          <a:sy n="59" d="100"/>
        </p:scale>
        <p:origin x="3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Robertson" userId="cb37bfa76ebf819d" providerId="LiveId" clId="{909C16C2-4F10-794F-B630-EBB57F0F0DAB}"/>
    <pc:docChg chg="modSld">
      <pc:chgData name="Ross Robertson" userId="cb37bfa76ebf819d" providerId="LiveId" clId="{909C16C2-4F10-794F-B630-EBB57F0F0DAB}" dt="2019-06-27T10:49:06.051" v="2" actId="18331"/>
      <pc:docMkLst>
        <pc:docMk/>
      </pc:docMkLst>
      <pc:sldChg chg="modSp">
        <pc:chgData name="Ross Robertson" userId="cb37bfa76ebf819d" providerId="LiveId" clId="{909C16C2-4F10-794F-B630-EBB57F0F0DAB}" dt="2019-06-27T10:49:06.051" v="2" actId="18331"/>
        <pc:sldMkLst>
          <pc:docMk/>
          <pc:sldMk cId="979449192" sldId="256"/>
        </pc:sldMkLst>
        <pc:spChg chg="mod">
          <ac:chgData name="Ross Robertson" userId="cb37bfa76ebf819d" providerId="LiveId" clId="{909C16C2-4F10-794F-B630-EBB57F0F0DAB}" dt="2019-06-27T10:49:06.051" v="2" actId="18331"/>
          <ac:spMkLst>
            <pc:docMk/>
            <pc:sldMk cId="979449192" sldId="256"/>
            <ac:spMk id="2" creationId="{00000000-0000-0000-0000-000000000000}"/>
          </ac:spMkLst>
        </pc:spChg>
      </pc:sldChg>
    </pc:docChg>
  </pc:docChgLst>
  <pc:docChgLst>
    <pc:chgData name="Ross Robertson" userId="cb37bfa76ebf819d" providerId="LiveId" clId="{D61F925F-46A0-6141-B381-D624E6B90341}"/>
    <pc:docChg chg="custSel modSld">
      <pc:chgData name="Ross Robertson" userId="cb37bfa76ebf819d" providerId="LiveId" clId="{D61F925F-46A0-6141-B381-D624E6B90341}" dt="2019-05-09T08:24:43.300" v="26" actId="14100"/>
      <pc:docMkLst>
        <pc:docMk/>
      </pc:docMkLst>
      <pc:sldChg chg="addSp delSp modSp">
        <pc:chgData name="Ross Robertson" userId="cb37bfa76ebf819d" providerId="LiveId" clId="{D61F925F-46A0-6141-B381-D624E6B90341}" dt="2019-05-09T08:24:43.300" v="26" actId="14100"/>
        <pc:sldMkLst>
          <pc:docMk/>
          <pc:sldMk cId="3116937964" sldId="284"/>
        </pc:sldMkLst>
        <pc:picChg chg="add mod">
          <ac:chgData name="Ross Robertson" userId="cb37bfa76ebf819d" providerId="LiveId" clId="{D61F925F-46A0-6141-B381-D624E6B90341}" dt="2019-05-09T08:24:08.503" v="12" actId="1076"/>
          <ac:picMkLst>
            <pc:docMk/>
            <pc:sldMk cId="3116937964" sldId="284"/>
            <ac:picMk id="3" creationId="{76A70233-66B5-BE4A-AE07-7870152A63AC}"/>
          </ac:picMkLst>
        </pc:picChg>
        <pc:picChg chg="del">
          <ac:chgData name="Ross Robertson" userId="cb37bfa76ebf819d" providerId="LiveId" clId="{D61F925F-46A0-6141-B381-D624E6B90341}" dt="2019-05-09T08:24:03.431" v="9" actId="478"/>
          <ac:picMkLst>
            <pc:docMk/>
            <pc:sldMk cId="3116937964" sldId="284"/>
            <ac:picMk id="5" creationId="{00000000-0000-0000-0000-000000000000}"/>
          </ac:picMkLst>
        </pc:picChg>
        <pc:picChg chg="add mod">
          <ac:chgData name="Ross Robertson" userId="cb37bfa76ebf819d" providerId="LiveId" clId="{D61F925F-46A0-6141-B381-D624E6B90341}" dt="2019-05-09T08:24:43.300" v="26" actId="14100"/>
          <ac:picMkLst>
            <pc:docMk/>
            <pc:sldMk cId="3116937964" sldId="284"/>
            <ac:picMk id="8" creationId="{B35A0B31-11B1-2247-9D41-58540850395D}"/>
          </ac:picMkLst>
        </pc:picChg>
      </pc:sldChg>
      <pc:sldChg chg="addSp delSp modSp">
        <pc:chgData name="Ross Robertson" userId="cb37bfa76ebf819d" providerId="LiveId" clId="{D61F925F-46A0-6141-B381-D624E6B90341}" dt="2019-05-09T08:22:31.086" v="8" actId="1076"/>
        <pc:sldMkLst>
          <pc:docMk/>
          <pc:sldMk cId="2134174679" sldId="285"/>
        </pc:sldMkLst>
        <pc:picChg chg="add mod">
          <ac:chgData name="Ross Robertson" userId="cb37bfa76ebf819d" providerId="LiveId" clId="{D61F925F-46A0-6141-B381-D624E6B90341}" dt="2019-05-09T08:22:31.086" v="8" actId="1076"/>
          <ac:picMkLst>
            <pc:docMk/>
            <pc:sldMk cId="2134174679" sldId="285"/>
            <ac:picMk id="3" creationId="{C83E93A1-97F7-6A44-A927-04D3A08620C5}"/>
          </ac:picMkLst>
        </pc:picChg>
        <pc:picChg chg="del">
          <ac:chgData name="Ross Robertson" userId="cb37bfa76ebf819d" providerId="LiveId" clId="{D61F925F-46A0-6141-B381-D624E6B90341}" dt="2019-05-09T08:22:24.766" v="4" actId="478"/>
          <ac:picMkLst>
            <pc:docMk/>
            <pc:sldMk cId="2134174679" sldId="285"/>
            <ac:picMk id="5" creationId="{00000000-0000-0000-0000-000000000000}"/>
          </ac:picMkLst>
        </pc:picChg>
      </pc:sldChg>
      <pc:sldChg chg="addSp delSp modSp">
        <pc:chgData name="Ross Robertson" userId="cb37bfa76ebf819d" providerId="LiveId" clId="{D61F925F-46A0-6141-B381-D624E6B90341}" dt="2019-05-09T08:21:26.104" v="3" actId="1076"/>
        <pc:sldMkLst>
          <pc:docMk/>
          <pc:sldMk cId="3279523317" sldId="286"/>
        </pc:sldMkLst>
        <pc:picChg chg="add mod">
          <ac:chgData name="Ross Robertson" userId="cb37bfa76ebf819d" providerId="LiveId" clId="{D61F925F-46A0-6141-B381-D624E6B90341}" dt="2019-05-09T08:21:26.104" v="3" actId="1076"/>
          <ac:picMkLst>
            <pc:docMk/>
            <pc:sldMk cId="3279523317" sldId="286"/>
            <ac:picMk id="3" creationId="{ADB8B101-0407-5245-940D-8318024B2BCF}"/>
          </ac:picMkLst>
        </pc:picChg>
        <pc:picChg chg="del">
          <ac:chgData name="Ross Robertson" userId="cb37bfa76ebf819d" providerId="LiveId" clId="{D61F925F-46A0-6141-B381-D624E6B90341}" dt="2019-05-09T08:21:23.350" v="2" actId="478"/>
          <ac:picMkLst>
            <pc:docMk/>
            <pc:sldMk cId="3279523317" sldId="286"/>
            <ac:picMk id="5" creationId="{00000000-0000-0000-0000-000000000000}"/>
          </ac:picMkLst>
        </pc:picChg>
      </pc:sldChg>
    </pc:docChg>
  </pc:docChgLst>
  <pc:docChgLst>
    <pc:chgData name="Colin Morrison TASC Morrison" userId="9e8379d8aac75974" providerId="LiveId" clId="{9183F7FC-77CC-4A26-974D-35090D2C8165}"/>
    <pc:docChg chg="custSel modSld">
      <pc:chgData name="Colin Morrison TASC Morrison" userId="9e8379d8aac75974" providerId="LiveId" clId="{9183F7FC-77CC-4A26-974D-35090D2C8165}" dt="2023-09-28T09:56:40.231" v="6" actId="255"/>
      <pc:docMkLst>
        <pc:docMk/>
      </pc:docMkLst>
      <pc:sldChg chg="addSp delSp modSp mod">
        <pc:chgData name="Colin Morrison TASC Morrison" userId="9e8379d8aac75974" providerId="LiveId" clId="{9183F7FC-77CC-4A26-974D-35090D2C8165}" dt="2023-09-28T09:56:40.231" v="6" actId="255"/>
        <pc:sldMkLst>
          <pc:docMk/>
          <pc:sldMk cId="979449192" sldId="256"/>
        </pc:sldMkLst>
        <pc:spChg chg="del">
          <ac:chgData name="Colin Morrison TASC Morrison" userId="9e8379d8aac75974" providerId="LiveId" clId="{9183F7FC-77CC-4A26-974D-35090D2C8165}" dt="2023-09-28T09:56:23.657" v="0" actId="478"/>
          <ac:spMkLst>
            <pc:docMk/>
            <pc:sldMk cId="979449192" sldId="256"/>
            <ac:spMk id="3" creationId="{00000000-0000-0000-0000-000000000000}"/>
          </ac:spMkLst>
        </pc:spChg>
        <pc:spChg chg="add del mod">
          <ac:chgData name="Colin Morrison TASC Morrison" userId="9e8379d8aac75974" providerId="LiveId" clId="{9183F7FC-77CC-4A26-974D-35090D2C8165}" dt="2023-09-28T09:56:28.595" v="1" actId="478"/>
          <ac:spMkLst>
            <pc:docMk/>
            <pc:sldMk cId="979449192" sldId="256"/>
            <ac:spMk id="5" creationId="{27257067-AA24-0384-C294-CE085048D459}"/>
          </ac:spMkLst>
        </pc:spChg>
        <pc:spChg chg="add mod">
          <ac:chgData name="Colin Morrison TASC Morrison" userId="9e8379d8aac75974" providerId="LiveId" clId="{9183F7FC-77CC-4A26-974D-35090D2C8165}" dt="2023-09-28T09:56:40.231" v="6" actId="255"/>
          <ac:spMkLst>
            <pc:docMk/>
            <pc:sldMk cId="979449192" sldId="256"/>
            <ac:spMk id="8" creationId="{26835D4D-5E51-C074-CF45-81395D97D95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8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49AE-7D95-F74C-9B7D-36166DD5CC88}" type="datetime1">
              <a:rPr lang="en-GB" smtClean="0"/>
              <a:t>28/09/2023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2973-F7D8-D845-AD23-1F6A670EA828}" type="datetime1">
              <a:rPr lang="en-GB" smtClean="0"/>
              <a:t>28/09/2023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4C78-2DA0-FC41-8BA3-A5BD75F1E745}" type="datetime1">
              <a:rPr lang="en-GB" smtClean="0"/>
              <a:t>28/09/2023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8492-2E88-5048-833F-B53696EDF9B5}" type="datetime1">
              <a:rPr lang="en-GB" smtClean="0"/>
              <a:t>28/09/2023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2E94-AF6B-BF4A-B971-A25B67602933}" type="datetime1">
              <a:rPr lang="en-GB" smtClean="0"/>
              <a:t>28/09/2023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953A-519C-F44D-9408-289F7F3CA86A}" type="datetime1">
              <a:rPr lang="en-GB" smtClean="0"/>
              <a:t>28/09/2023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0C52-5F77-224E-BD5F-E5AA543E5213}" type="datetime1">
              <a:rPr lang="en-GB" smtClean="0"/>
              <a:t>28/09/2023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C1A9-B699-C842-8A5C-87B7FE1657B0}" type="datetime1">
              <a:rPr lang="en-GB" smtClean="0"/>
              <a:t>28/09/2023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30A4-8E30-D146-AFBD-E94959574EC2}" type="datetime1">
              <a:rPr lang="en-GB" smtClean="0"/>
              <a:t>28/09/2023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B51C-564F-A54A-BDE4-EB9AF9D26DCB}" type="datetime1">
              <a:rPr lang="en-GB" smtClean="0"/>
              <a:t>28/09/2023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F992-DF56-0743-ACDC-15204376186C}" type="datetime1">
              <a:rPr lang="en-GB" smtClean="0"/>
              <a:t>28/09/2023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3DCB7-2B0F-B74E-8D99-13543E50BC0A}" type="datetime1">
              <a:rPr lang="en-GB" smtClean="0"/>
              <a:t>28/09/2023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526" y="1263040"/>
            <a:ext cx="10460182" cy="1849437"/>
          </a:xfrm>
        </p:spPr>
        <p:txBody>
          <a:bodyPr>
            <a:normAutofit/>
          </a:bodyPr>
          <a:lstStyle/>
          <a:p>
            <a:r>
              <a:rPr lang="en-GB" sz="4400" b="1"/>
              <a:t>People </a:t>
            </a:r>
            <a:r>
              <a:rPr lang="en-GB" sz="4400" b="1" dirty="0"/>
              <a:t>who help me and look after me –  Professional People</a:t>
            </a:r>
            <a:endParaRPr lang="en-US" sz="4400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835D4D-5E51-C074-CF45-81395D97D953}"/>
              </a:ext>
            </a:extLst>
          </p:cNvPr>
          <p:cNvSpPr txBox="1"/>
          <p:nvPr/>
        </p:nvSpPr>
        <p:spPr>
          <a:xfrm>
            <a:off x="1545771" y="3429000"/>
            <a:ext cx="89480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can identify the adults in my life who help, care for me and look after me.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can talk about how adults help, care and look after me.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can name who I can go to with a question or a worry or if I need help.</a:t>
            </a: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775D9-C76F-4372-AF1A-69ABD6A82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/>
              <a:t>Professionals who help out of school: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CA914-EA1D-475A-803E-6E141640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273297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437965" y="484805"/>
            <a:ext cx="8686800" cy="58715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ED010E9-5619-1342-B462-94DC54B4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8" y="2430747"/>
            <a:ext cx="11547331" cy="1325563"/>
          </a:xfrm>
        </p:spPr>
        <p:txBody>
          <a:bodyPr>
            <a:noAutofit/>
          </a:bodyPr>
          <a:lstStyle/>
          <a:p>
            <a:pPr lvl="0"/>
            <a:r>
              <a:rPr lang="en-GB" sz="4800" b="1" dirty="0">
                <a:latin typeface="+mn-lt"/>
              </a:rPr>
              <a:t>Police </a:t>
            </a:r>
            <a:br>
              <a:rPr lang="en-GB" sz="4800" b="1" dirty="0">
                <a:latin typeface="+mn-lt"/>
              </a:rPr>
            </a:br>
            <a:r>
              <a:rPr lang="en-GB" sz="4800" b="1" dirty="0">
                <a:latin typeface="+mn-lt"/>
              </a:rPr>
              <a:t>Officer</a:t>
            </a:r>
            <a:endParaRPr lang="en-GB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7517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ED010E9-5619-1342-B462-94DC54B4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824" y="236670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b="1" dirty="0">
                <a:latin typeface="+mn-lt"/>
              </a:rPr>
              <a:t>Fire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fighter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43984" y="6356350"/>
            <a:ext cx="573869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253254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ED010E9-5619-1342-B462-94DC54B4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483" y="102199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b="1" dirty="0">
                <a:latin typeface="+mn-lt"/>
              </a:rPr>
              <a:t>Doctors</a:t>
            </a:r>
            <a:endParaRPr lang="en-US" dirty="0"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43984" y="6356350"/>
            <a:ext cx="573869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206878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ED010E9-5619-1342-B462-94DC54B4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719" y="0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b="1" dirty="0">
                <a:latin typeface="+mn-lt"/>
              </a:rPr>
              <a:t>Nurse</a:t>
            </a:r>
            <a:endParaRPr lang="en-US" dirty="0"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43984" y="6356350"/>
            <a:ext cx="573869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629184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ED010E9-5619-1342-B462-94DC54B4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36" y="102199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b="1" dirty="0">
                <a:latin typeface="+mn-lt"/>
              </a:rPr>
              <a:t>Bus driver</a:t>
            </a:r>
            <a:endParaRPr lang="en-US" dirty="0"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43984" y="6356350"/>
            <a:ext cx="573869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645849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ED010E9-5619-1342-B462-94DC54B4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40081"/>
            <a:ext cx="3114090" cy="354195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b="1" dirty="0">
                <a:latin typeface="+mn-lt"/>
              </a:rPr>
              <a:t>Train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conductor</a:t>
            </a:r>
            <a:endParaRPr lang="en-US" dirty="0"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43984" y="6356350"/>
            <a:ext cx="573869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788721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ED010E9-5619-1342-B462-94DC54B4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871" y="640081"/>
            <a:ext cx="2979619" cy="339403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b="1" dirty="0">
                <a:latin typeface="+mn-lt"/>
              </a:rPr>
              <a:t>Shop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keeper</a:t>
            </a:r>
            <a:endParaRPr lang="en-US" dirty="0">
              <a:latin typeface="+mn-lt"/>
            </a:endParaRPr>
          </a:p>
        </p:txBody>
      </p:sp>
      <p:pic>
        <p:nvPicPr>
          <p:cNvPr id="3" name="Picture 2" descr="A picture containing person, indoor, table, food&#10;&#10;Description automatically generated">
            <a:extLst>
              <a:ext uri="{FF2B5EF4-FFF2-40B4-BE49-F238E27FC236}">
                <a16:creationId xmlns:a16="http://schemas.microsoft.com/office/drawing/2014/main" id="{D50CB710-D5EE-43D3-93F0-32BDE7CF00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43984" y="6356350"/>
            <a:ext cx="573869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515479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F9F9009-B89A-4BE0-9011-C87D4EEBCE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62D33-0DD0-4F33-B6A2-390CEA34A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326808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</a:rPr>
              <a:t>A professional person is someone who helps others as part of their job.</a:t>
            </a:r>
          </a:p>
          <a:p>
            <a:pPr marL="0" indent="0"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</a:rPr>
              <a:t>Guessing game: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</a:rPr>
              <a:t>At school, who helps me when….</a:t>
            </a:r>
          </a:p>
        </p:txBody>
      </p:sp>
    </p:spTree>
    <p:extLst>
      <p:ext uri="{BB962C8B-B14F-4D97-AF65-F5344CB8AC3E}">
        <p14:creationId xmlns:p14="http://schemas.microsoft.com/office/powerpoint/2010/main" val="153411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08839" y="919732"/>
            <a:ext cx="3939932" cy="46233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ED010E9-5619-1342-B462-94DC54B4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463556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GB" b="1" dirty="0"/>
              <a:t>Janitor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39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038600" y="1276279"/>
            <a:ext cx="5023438" cy="40589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ED010E9-5619-1342-B462-94DC54B4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377" y="2123587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GB" b="1" dirty="0"/>
              <a:t>Teacher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58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38600" y="1389197"/>
            <a:ext cx="5023438" cy="38331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ED010E9-5619-1342-B462-94DC54B4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623" y="2135310"/>
            <a:ext cx="105156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en-GB" b="1" dirty="0"/>
              <a:t>PSA /</a:t>
            </a:r>
            <a:br>
              <a:rPr lang="en-GB" b="1" dirty="0"/>
            </a:br>
            <a:r>
              <a:rPr lang="en-GB" b="1" dirty="0"/>
              <a:t>Classroom </a:t>
            </a:r>
            <a:br>
              <a:rPr lang="en-GB" b="1" dirty="0"/>
            </a:br>
            <a:r>
              <a:rPr lang="en-GB" b="1" dirty="0"/>
              <a:t>Assistant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D010E9-5619-1342-B462-94DC54B4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623" y="2135310"/>
            <a:ext cx="105156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en-GB" b="1" dirty="0"/>
              <a:t>School </a:t>
            </a:r>
            <a:br>
              <a:rPr lang="en-GB" b="1" dirty="0"/>
            </a:br>
            <a:r>
              <a:rPr lang="en-GB" b="1" dirty="0"/>
              <a:t>office </a:t>
            </a:r>
            <a:br>
              <a:rPr lang="en-GB" b="1" dirty="0"/>
            </a:br>
            <a:r>
              <a:rPr lang="en-GB" b="1" dirty="0"/>
              <a:t>staff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A70233-66B5-BE4A-AE07-7870152A63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3211" y="1485054"/>
            <a:ext cx="3013695" cy="34235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5A0B31-11B1-2247-9D41-5854085039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9945" y="1470109"/>
            <a:ext cx="3001741" cy="343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37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D010E9-5619-1342-B462-94DC54B4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623" y="2135310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GB" b="1" dirty="0"/>
              <a:t>School </a:t>
            </a:r>
            <a:br>
              <a:rPr lang="en-GB" b="1" dirty="0"/>
            </a:br>
            <a:r>
              <a:rPr lang="en-GB" b="1" dirty="0"/>
              <a:t>Cleaner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3E93A1-97F7-6A44-A927-04D3A08620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898071"/>
            <a:ext cx="4094703" cy="48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74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D010E9-5619-1342-B462-94DC54B4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623" y="2135310"/>
            <a:ext cx="105156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en-GB" b="1" dirty="0"/>
              <a:t>Kitchen/</a:t>
            </a:r>
            <a:br>
              <a:rPr lang="en-GB" b="1" dirty="0"/>
            </a:br>
            <a:r>
              <a:rPr lang="en-GB" b="1" dirty="0"/>
              <a:t>Dinner hall </a:t>
            </a:r>
            <a:br>
              <a:rPr lang="en-GB" b="1" dirty="0"/>
            </a:br>
            <a:r>
              <a:rPr lang="en-GB" b="1" dirty="0"/>
              <a:t>staff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B8B101-0407-5245-940D-8318024B2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738" y="930729"/>
            <a:ext cx="5111496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23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4092" y="1330569"/>
            <a:ext cx="5235647" cy="41968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ED010E9-5619-1342-B462-94DC54B4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623" y="2135310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GB" b="1" dirty="0"/>
              <a:t>Lollipop </a:t>
            </a:r>
            <a:br>
              <a:rPr lang="en-GB" b="1" dirty="0"/>
            </a:br>
            <a:r>
              <a:rPr lang="en-GB" b="1" dirty="0"/>
              <a:t>person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965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187</Words>
  <Application>Microsoft Office PowerPoint</Application>
  <PresentationFormat>Widescreen</PresentationFormat>
  <Paragraphs>40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Futura Medium</vt:lpstr>
      <vt:lpstr>Symbol</vt:lpstr>
      <vt:lpstr>Office Theme</vt:lpstr>
      <vt:lpstr>People who help me and look after me –  Professional People</vt:lpstr>
      <vt:lpstr>PowerPoint Presentation</vt:lpstr>
      <vt:lpstr>Janitor</vt:lpstr>
      <vt:lpstr>Teacher</vt:lpstr>
      <vt:lpstr>PSA / Classroom  Assistant</vt:lpstr>
      <vt:lpstr>School  office  staff</vt:lpstr>
      <vt:lpstr>School  Cleaner</vt:lpstr>
      <vt:lpstr>Kitchen/ Dinner hall  staff</vt:lpstr>
      <vt:lpstr>Lollipop  person</vt:lpstr>
      <vt:lpstr>PowerPoint Presentation</vt:lpstr>
      <vt:lpstr>Police  Officer</vt:lpstr>
      <vt:lpstr>Fire fighter</vt:lpstr>
      <vt:lpstr>Doctors</vt:lpstr>
      <vt:lpstr>Nurse</vt:lpstr>
      <vt:lpstr>Bus driver</vt:lpstr>
      <vt:lpstr>Train  conductor</vt:lpstr>
      <vt:lpstr>Shop keeper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1.7.3 People who help me and look after me –  Professional People</dc:title>
  <dc:creator>Colin Morrison</dc:creator>
  <cp:lastModifiedBy>Colin Morrison TASC Morrison</cp:lastModifiedBy>
  <cp:revision>1</cp:revision>
  <dcterms:created xsi:type="dcterms:W3CDTF">2019-05-06T14:27:16Z</dcterms:created>
  <dcterms:modified xsi:type="dcterms:W3CDTF">2023-09-28T09:56:47Z</dcterms:modified>
</cp:coreProperties>
</file>