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3"/>
  </p:notesMasterIdLst>
  <p:sldIdLst>
    <p:sldId id="256" r:id="rId2"/>
    <p:sldId id="290" r:id="rId3"/>
    <p:sldId id="278" r:id="rId4"/>
    <p:sldId id="284" r:id="rId5"/>
    <p:sldId id="276" r:id="rId6"/>
    <p:sldId id="289" r:id="rId7"/>
    <p:sldId id="288" r:id="rId8"/>
    <p:sldId id="283" r:id="rId9"/>
    <p:sldId id="285" r:id="rId10"/>
    <p:sldId id="286"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583"/>
  </p:normalViewPr>
  <p:slideViewPr>
    <p:cSldViewPr snapToGrid="0" snapToObjects="1">
      <p:cViewPr varScale="1">
        <p:scale>
          <a:sx n="59" d="100"/>
          <a:sy n="59" d="100"/>
        </p:scale>
        <p:origin x="3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Robertson" userId="cb37bfa76ebf819d" providerId="LiveId" clId="{AEEE91CD-9B79-B84D-BE12-37A5527DEA18}"/>
    <pc:docChg chg="modSld">
      <pc:chgData name="Ross Robertson" userId="cb37bfa76ebf819d" providerId="LiveId" clId="{AEEE91CD-9B79-B84D-BE12-37A5527DEA18}" dt="2019-07-01T09:36:53.778" v="17" actId="20577"/>
      <pc:docMkLst>
        <pc:docMk/>
      </pc:docMkLst>
      <pc:sldChg chg="modSp">
        <pc:chgData name="Ross Robertson" userId="cb37bfa76ebf819d" providerId="LiveId" clId="{AEEE91CD-9B79-B84D-BE12-37A5527DEA18}" dt="2019-07-01T09:36:53.778" v="17" actId="20577"/>
        <pc:sldMkLst>
          <pc:docMk/>
          <pc:sldMk cId="979449192" sldId="256"/>
        </pc:sldMkLst>
        <pc:spChg chg="mod">
          <ac:chgData name="Ross Robertson" userId="cb37bfa76ebf819d" providerId="LiveId" clId="{AEEE91CD-9B79-B84D-BE12-37A5527DEA18}" dt="2019-07-01T09:36:53.778" v="17" actId="20577"/>
          <ac:spMkLst>
            <pc:docMk/>
            <pc:sldMk cId="979449192" sldId="256"/>
            <ac:spMk id="2" creationId="{00000000-0000-0000-0000-000000000000}"/>
          </ac:spMkLst>
        </pc:spChg>
        <pc:spChg chg="mod">
          <ac:chgData name="Ross Robertson" userId="cb37bfa76ebf819d" providerId="LiveId" clId="{AEEE91CD-9B79-B84D-BE12-37A5527DEA18}" dt="2019-07-01T09:36:21.492" v="3" actId="12"/>
          <ac:spMkLst>
            <pc:docMk/>
            <pc:sldMk cId="979449192" sldId="256"/>
            <ac:spMk id="3" creationId="{00000000-0000-0000-0000-000000000000}"/>
          </ac:spMkLst>
        </pc:spChg>
      </pc:sldChg>
    </pc:docChg>
  </pc:docChgLst>
  <pc:docChgLst>
    <pc:chgData name="Colin Morrison TASC Morrison" userId="9e8379d8aac75974" providerId="LiveId" clId="{76BCE23D-795A-4BE4-B32D-72010C6AF8A6}"/>
    <pc:docChg chg="custSel modSld">
      <pc:chgData name="Colin Morrison TASC Morrison" userId="9e8379d8aac75974" providerId="LiveId" clId="{76BCE23D-795A-4BE4-B32D-72010C6AF8A6}" dt="2023-10-10T12:13:12.909" v="18" actId="1076"/>
      <pc:docMkLst>
        <pc:docMk/>
      </pc:docMkLst>
      <pc:sldChg chg="modSp mod">
        <pc:chgData name="Colin Morrison TASC Morrison" userId="9e8379d8aac75974" providerId="LiveId" clId="{76BCE23D-795A-4BE4-B32D-72010C6AF8A6}" dt="2023-10-10T12:12:31.070" v="11" actId="20577"/>
        <pc:sldMkLst>
          <pc:docMk/>
          <pc:sldMk cId="2560814194" sldId="276"/>
        </pc:sldMkLst>
        <pc:spChg chg="mod">
          <ac:chgData name="Colin Morrison TASC Morrison" userId="9e8379d8aac75974" providerId="LiveId" clId="{76BCE23D-795A-4BE4-B32D-72010C6AF8A6}" dt="2023-10-10T12:12:31.070" v="11" actId="20577"/>
          <ac:spMkLst>
            <pc:docMk/>
            <pc:sldMk cId="2560814194" sldId="276"/>
            <ac:spMk id="8" creationId="{28E9BC27-77F8-4F4B-A043-CAAEDEB8600E}"/>
          </ac:spMkLst>
        </pc:spChg>
      </pc:sldChg>
      <pc:sldChg chg="delSp modSp mod">
        <pc:chgData name="Colin Morrison TASC Morrison" userId="9e8379d8aac75974" providerId="LiveId" clId="{76BCE23D-795A-4BE4-B32D-72010C6AF8A6}" dt="2023-10-10T12:13:04.919" v="17" actId="478"/>
        <pc:sldMkLst>
          <pc:docMk/>
          <pc:sldMk cId="3489141594" sldId="285"/>
        </pc:sldMkLst>
        <pc:spChg chg="del mod">
          <ac:chgData name="Colin Morrison TASC Morrison" userId="9e8379d8aac75974" providerId="LiveId" clId="{76BCE23D-795A-4BE4-B32D-72010C6AF8A6}" dt="2023-10-10T12:13:04.919" v="17" actId="478"/>
          <ac:spMkLst>
            <pc:docMk/>
            <pc:sldMk cId="3489141594" sldId="285"/>
            <ac:spMk id="6" creationId="{736FBAB8-41D4-4006-862D-F8AFEA5B3E1F}"/>
          </ac:spMkLst>
        </pc:spChg>
      </pc:sldChg>
      <pc:sldChg chg="delSp modSp mod">
        <pc:chgData name="Colin Morrison TASC Morrison" userId="9e8379d8aac75974" providerId="LiveId" clId="{76BCE23D-795A-4BE4-B32D-72010C6AF8A6}" dt="2023-10-10T12:13:12.909" v="18" actId="1076"/>
        <pc:sldMkLst>
          <pc:docMk/>
          <pc:sldMk cId="3771156766" sldId="286"/>
        </pc:sldMkLst>
        <pc:spChg chg="mod">
          <ac:chgData name="Colin Morrison TASC Morrison" userId="9e8379d8aac75974" providerId="LiveId" clId="{76BCE23D-795A-4BE4-B32D-72010C6AF8A6}" dt="2023-10-10T12:13:12.909" v="18" actId="1076"/>
          <ac:spMkLst>
            <pc:docMk/>
            <pc:sldMk cId="3771156766" sldId="286"/>
            <ac:spMk id="3" creationId="{E2858B79-5D75-4328-9EDA-0A8E8541A3F4}"/>
          </ac:spMkLst>
        </pc:spChg>
        <pc:spChg chg="del mod">
          <ac:chgData name="Colin Morrison TASC Morrison" userId="9e8379d8aac75974" providerId="LiveId" clId="{76BCE23D-795A-4BE4-B32D-72010C6AF8A6}" dt="2023-10-10T12:12:58.199" v="15" actId="478"/>
          <ac:spMkLst>
            <pc:docMk/>
            <pc:sldMk cId="3771156766" sldId="286"/>
            <ac:spMk id="6" creationId="{835D152C-3A0D-46C4-B079-5D126315F6BC}"/>
          </ac:spMkLst>
        </pc:spChg>
      </pc:sldChg>
      <pc:sldChg chg="delSp modSp mod">
        <pc:chgData name="Colin Morrison TASC Morrison" userId="9e8379d8aac75974" providerId="LiveId" clId="{76BCE23D-795A-4BE4-B32D-72010C6AF8A6}" dt="2023-10-10T12:12:53.777" v="13" actId="478"/>
        <pc:sldMkLst>
          <pc:docMk/>
          <pc:sldMk cId="2956905440" sldId="287"/>
        </pc:sldMkLst>
        <pc:spChg chg="del mod">
          <ac:chgData name="Colin Morrison TASC Morrison" userId="9e8379d8aac75974" providerId="LiveId" clId="{76BCE23D-795A-4BE4-B32D-72010C6AF8A6}" dt="2023-10-10T12:12:53.777" v="13" actId="478"/>
          <ac:spMkLst>
            <pc:docMk/>
            <pc:sldMk cId="2956905440" sldId="287"/>
            <ac:spMk id="6" creationId="{A8778204-B5B0-45AC-B195-C0A1D8F7EC30}"/>
          </ac:spMkLst>
        </pc:spChg>
      </pc:sldChg>
    </pc:docChg>
  </pc:docChgLst>
  <pc:docChgLst>
    <pc:chgData name="Colin Morrison" userId="9e8379d8aac75974" providerId="LiveId" clId="{C4274707-548D-46F3-80A5-8A3EA2981313}"/>
    <pc:docChg chg="modSld">
      <pc:chgData name="Colin Morrison" userId="9e8379d8aac75974" providerId="LiveId" clId="{C4274707-548D-46F3-80A5-8A3EA2981313}" dt="2019-07-01T12:35:46.628" v="24" actId="20577"/>
      <pc:docMkLst>
        <pc:docMk/>
      </pc:docMkLst>
      <pc:sldChg chg="modSp">
        <pc:chgData name="Colin Morrison" userId="9e8379d8aac75974" providerId="LiveId" clId="{C4274707-548D-46F3-80A5-8A3EA2981313}" dt="2019-07-01T12:35:46.628" v="24" actId="20577"/>
        <pc:sldMkLst>
          <pc:docMk/>
          <pc:sldMk cId="979449192" sldId="256"/>
        </pc:sldMkLst>
        <pc:spChg chg="mod">
          <ac:chgData name="Colin Morrison" userId="9e8379d8aac75974" providerId="LiveId" clId="{C4274707-548D-46F3-80A5-8A3EA2981313}" dt="2019-07-01T12:35:46.628" v="24" actId="20577"/>
          <ac:spMkLst>
            <pc:docMk/>
            <pc:sldMk cId="979449192"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10/10/2023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10/10/2023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10/10/2023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10/10/2023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10/10/2023</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10/10/2023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10/10/2023</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10/10/2023</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10/10/2023</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10/10/2023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10/10/2023</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10/10/2023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hinkuknow.co.uk/8_10/stay-saf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79182"/>
            <a:ext cx="9144000" cy="2387600"/>
          </a:xfrm>
        </p:spPr>
        <p:txBody>
          <a:bodyPr>
            <a:normAutofit/>
          </a:bodyPr>
          <a:lstStyle/>
          <a:p>
            <a:r>
              <a:rPr lang="en-GB" sz="4400" b="1" dirty="0"/>
              <a:t>Friends and Friendships:</a:t>
            </a:r>
            <a:br>
              <a:rPr lang="en-GB" sz="4400" b="1" dirty="0"/>
            </a:br>
            <a:r>
              <a:rPr lang="en-GB" sz="4400" b="1" dirty="0"/>
              <a:t>Online/Offline friends</a:t>
            </a:r>
            <a:endParaRPr lang="en-US" sz="4400" b="1" dirty="0">
              <a:latin typeface="Futura Medium" charset="0"/>
              <a:ea typeface="Futura Medium" charset="0"/>
              <a:cs typeface="Futura Medium" charset="0"/>
            </a:endParaRPr>
          </a:p>
        </p:txBody>
      </p:sp>
      <p:sp>
        <p:nvSpPr>
          <p:cNvPr id="3" name="Subtitle 2"/>
          <p:cNvSpPr>
            <a:spLocks noGrp="1"/>
          </p:cNvSpPr>
          <p:nvPr>
            <p:ph type="subTitle" idx="1"/>
          </p:nvPr>
        </p:nvSpPr>
        <p:spPr>
          <a:xfrm>
            <a:off x="1350579" y="3429000"/>
            <a:ext cx="9490841" cy="2165132"/>
          </a:xfrm>
        </p:spPr>
        <p:txBody>
          <a:bodyPr>
            <a:normAutofit fontScale="92500" lnSpcReduction="10000"/>
          </a:bodyPr>
          <a:lstStyle/>
          <a:p>
            <a:pPr marL="342900" lvl="0" indent="-342900" algn="l">
              <a:buFont typeface="Arial" panose="020B0604020202020204" pitchFamily="34" charset="0"/>
              <a:buChar char="•"/>
            </a:pPr>
            <a:r>
              <a:rPr lang="en-GB" dirty="0"/>
              <a:t>I can talk about what I want from friendships and what kind of friend I can be.</a:t>
            </a:r>
          </a:p>
          <a:p>
            <a:pPr marL="342900" lvl="0" indent="-342900" algn="l">
              <a:buFont typeface="Arial" panose="020B0604020202020204" pitchFamily="34" charset="0"/>
              <a:buChar char="•"/>
            </a:pPr>
            <a:r>
              <a:rPr lang="en-GB" dirty="0"/>
              <a:t>I can explain the benefits of friendships and as well as the challenges that come up in maintaining relationships. </a:t>
            </a:r>
          </a:p>
          <a:p>
            <a:pPr marL="342900" lvl="0" indent="-342900" algn="l">
              <a:buFont typeface="Arial" panose="020B0604020202020204" pitchFamily="34" charset="0"/>
              <a:buChar char="•"/>
            </a:pPr>
            <a:r>
              <a:rPr lang="en-GB" dirty="0"/>
              <a:t>I give examples of things I can do to make and maintain friendships.</a:t>
            </a:r>
          </a:p>
          <a:p>
            <a:pPr marL="342900" lvl="0" indent="-342900" algn="l">
              <a:buFont typeface="Arial" panose="020B0604020202020204" pitchFamily="34" charset="0"/>
              <a:buChar char="•"/>
            </a:pPr>
            <a:r>
              <a:rPr lang="en-GB" dirty="0"/>
              <a:t>I understand that I do not need to be best friends with everyone, but I can be friendly and kind.</a:t>
            </a:r>
          </a:p>
          <a:p>
            <a:pPr marL="342900" indent="-342900" algn="l">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858B79-5D75-4328-9EDA-0A8E8541A3F4}"/>
              </a:ext>
            </a:extLst>
          </p:cNvPr>
          <p:cNvSpPr>
            <a:spLocks noGrp="1"/>
          </p:cNvSpPr>
          <p:nvPr>
            <p:ph idx="1"/>
          </p:nvPr>
        </p:nvSpPr>
        <p:spPr>
          <a:xfrm>
            <a:off x="809424" y="1264147"/>
            <a:ext cx="6586489" cy="4329705"/>
          </a:xfrm>
        </p:spPr>
        <p:txBody>
          <a:bodyPr>
            <a:normAutofit/>
          </a:bodyPr>
          <a:lstStyle/>
          <a:p>
            <a:pPr marL="0" indent="0">
              <a:buNone/>
            </a:pPr>
            <a:r>
              <a:rPr lang="en-GB" sz="3200" dirty="0"/>
              <a:t>I don’t like how some of my friends are behaving. They have been picking on this boy that comes to the football club after school. They call him names, make fun of him because he doesn’t have the same boots. I’m worried if I say something then they’ll stop speaking to me. What can I do? </a:t>
            </a:r>
          </a:p>
          <a:p>
            <a:pPr marL="0" indent="0">
              <a:buNone/>
            </a:pPr>
            <a:r>
              <a:rPr lang="en-GB" sz="3200" dirty="0"/>
              <a:t>From Sean, P7</a:t>
            </a:r>
          </a:p>
          <a:p>
            <a:pPr marL="0" indent="0">
              <a:buNone/>
            </a:pPr>
            <a:endParaRPr lang="en-GB" sz="2400" dirty="0"/>
          </a:p>
        </p:txBody>
      </p:sp>
      <p:sp>
        <p:nvSpPr>
          <p:cNvPr id="4" name="Footer Placeholder 3">
            <a:extLst>
              <a:ext uri="{FF2B5EF4-FFF2-40B4-BE49-F238E27FC236}">
                <a16:creationId xmlns:a16="http://schemas.microsoft.com/office/drawing/2014/main" id="{0797B9F3-4C4C-49C8-8EFD-826C5D03912A}"/>
              </a:ext>
            </a:extLst>
          </p:cNvPr>
          <p:cNvSpPr>
            <a:spLocks noGrp="1"/>
          </p:cNvSpPr>
          <p:nvPr>
            <p:ph type="ftr" sz="quarter" idx="11"/>
          </p:nvPr>
        </p:nvSpPr>
        <p:spPr>
          <a:xfrm>
            <a:off x="3096285" y="6356350"/>
            <a:ext cx="4139134" cy="365125"/>
          </a:xfrm>
        </p:spPr>
        <p:txBody>
          <a:bodyPr>
            <a:normAutofit/>
          </a:bodyPr>
          <a:lstStyle/>
          <a:p>
            <a:pPr algn="r">
              <a:spcAft>
                <a:spcPts val="600"/>
              </a:spcAft>
            </a:pPr>
            <a:r>
              <a:rPr lang="en-US"/>
              <a:t>rshp.scot</a:t>
            </a:r>
          </a:p>
        </p:txBody>
      </p:sp>
      <p:pic>
        <p:nvPicPr>
          <p:cNvPr id="8" name="Picture 7" descr="A close up of a sign&#10;&#10;Description automatically generated">
            <a:extLst>
              <a:ext uri="{FF2B5EF4-FFF2-40B4-BE49-F238E27FC236}">
                <a16:creationId xmlns:a16="http://schemas.microsoft.com/office/drawing/2014/main" id="{A3FE0B56-88F3-4063-B41C-190A1624DB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7556408" y="10"/>
            <a:ext cx="4635591" cy="6857990"/>
          </a:xfrm>
          <a:prstGeom prst="rect">
            <a:avLst/>
          </a:prstGeom>
          <a:effectLst/>
        </p:spPr>
      </p:pic>
    </p:spTree>
    <p:extLst>
      <p:ext uri="{BB962C8B-B14F-4D97-AF65-F5344CB8AC3E}">
        <p14:creationId xmlns:p14="http://schemas.microsoft.com/office/powerpoint/2010/main" val="3771156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A757E077-10E4-425D-8DC3-CE96E20C8E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E2858B79-5D75-4328-9EDA-0A8E8541A3F4}"/>
              </a:ext>
            </a:extLst>
          </p:cNvPr>
          <p:cNvSpPr>
            <a:spLocks noGrp="1"/>
          </p:cNvSpPr>
          <p:nvPr>
            <p:ph idx="1"/>
          </p:nvPr>
        </p:nvSpPr>
        <p:spPr>
          <a:xfrm>
            <a:off x="4965431" y="1371600"/>
            <a:ext cx="6586489" cy="4852219"/>
          </a:xfrm>
        </p:spPr>
        <p:txBody>
          <a:bodyPr>
            <a:normAutofit/>
          </a:bodyPr>
          <a:lstStyle/>
          <a:p>
            <a:pPr marL="0" indent="0">
              <a:buNone/>
            </a:pPr>
            <a:r>
              <a:rPr lang="en-GB" sz="3200" dirty="0"/>
              <a:t>I’ve been playing Minecraft for ages, I’m really good. This other player was okay at first, I’m not sure where he is from but he’s like my friend online, but now he’s saying stuff that I don’t like. If I tell my mum, she won’t understand, or she’ll just ban me from playing. What can I do? </a:t>
            </a:r>
          </a:p>
          <a:p>
            <a:pPr marL="0" indent="0">
              <a:buNone/>
            </a:pPr>
            <a:r>
              <a:rPr lang="en-GB" sz="3200" dirty="0"/>
              <a:t>From Paul, P6</a:t>
            </a:r>
          </a:p>
          <a:p>
            <a:pPr marL="0" indent="0">
              <a:buNone/>
            </a:pPr>
            <a:endParaRPr lang="en-GB" sz="2400" dirty="0"/>
          </a:p>
        </p:txBody>
      </p:sp>
      <p:sp>
        <p:nvSpPr>
          <p:cNvPr id="4" name="Footer Placeholder 3">
            <a:extLst>
              <a:ext uri="{FF2B5EF4-FFF2-40B4-BE49-F238E27FC236}">
                <a16:creationId xmlns:a16="http://schemas.microsoft.com/office/drawing/2014/main" id="{0797B9F3-4C4C-49C8-8EFD-826C5D03912A}"/>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295690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ound&#10;&#10;Description automatically generated">
            <a:extLst>
              <a:ext uri="{FF2B5EF4-FFF2-40B4-BE49-F238E27FC236}">
                <a16:creationId xmlns:a16="http://schemas.microsoft.com/office/drawing/2014/main" id="{F24D64FE-EEB9-4B8F-B2EF-9FF9E93C780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b="-1"/>
          <a:stretch/>
        </p:blipFill>
        <p:spPr>
          <a:xfrm>
            <a:off x="5797543" y="10"/>
            <a:ext cx="6394152" cy="6857990"/>
          </a:xfrm>
          <a:prstGeom prst="rect">
            <a:avLst/>
          </a:prstGeom>
        </p:spPr>
      </p:pic>
      <p:sp>
        <p:nvSpPr>
          <p:cNvPr id="5" name="Title 4"/>
          <p:cNvSpPr>
            <a:spLocks noGrp="1"/>
          </p:cNvSpPr>
          <p:nvPr>
            <p:ph type="title"/>
          </p:nvPr>
        </p:nvSpPr>
        <p:spPr>
          <a:xfrm>
            <a:off x="804998" y="798445"/>
            <a:ext cx="4803636" cy="1311664"/>
          </a:xfrm>
        </p:spPr>
        <p:txBody>
          <a:bodyPr>
            <a:normAutofit/>
          </a:bodyPr>
          <a:lstStyle/>
          <a:p>
            <a:r>
              <a:rPr lang="en-US" b="1">
                <a:solidFill>
                  <a:srgbClr val="000000"/>
                </a:solidFill>
              </a:rPr>
              <a:t>What is a friend? </a:t>
            </a:r>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804997" y="2272143"/>
            <a:ext cx="4706803" cy="3788830"/>
          </a:xfrm>
        </p:spPr>
        <p:txBody>
          <a:bodyPr anchor="ctr">
            <a:normAutofit/>
          </a:bodyPr>
          <a:lstStyle/>
          <a:p>
            <a:pPr marL="0" indent="0">
              <a:buNone/>
            </a:pPr>
            <a:r>
              <a:rPr lang="en-GB" sz="3200" b="1" dirty="0">
                <a:solidFill>
                  <a:srgbClr val="000000"/>
                </a:solidFill>
                <a:latin typeface="+mj-lt"/>
              </a:rPr>
              <a:t>A friend is a person who knows you well and that you like a lot. A friend is someone you can trust and will treat you well. You can be friendly with many people, but a friend is a special person to you.</a:t>
            </a:r>
          </a:p>
        </p:txBody>
      </p:sp>
      <p:sp>
        <p:nvSpPr>
          <p:cNvPr id="2" name="Footer Placeholder 1"/>
          <p:cNvSpPr>
            <a:spLocks noGrp="1"/>
          </p:cNvSpPr>
          <p:nvPr>
            <p:ph type="ftr" sz="quarter" idx="11"/>
          </p:nvPr>
        </p:nvSpPr>
        <p:spPr>
          <a:xfrm>
            <a:off x="805661" y="6223702"/>
            <a:ext cx="6584750" cy="314067"/>
          </a:xfrm>
        </p:spPr>
        <p:txBody>
          <a:bodyPr>
            <a:normAutofit/>
          </a:bodyPr>
          <a:lstStyle/>
          <a:p>
            <a:pPr algn="l">
              <a:spcAft>
                <a:spcPts val="600"/>
              </a:spcAft>
            </a:pPr>
            <a:r>
              <a:rPr lang="en-US" sz="1100">
                <a:solidFill>
                  <a:srgbClr val="898989"/>
                </a:solidFill>
              </a:rPr>
              <a:t>rshp.scot</a:t>
            </a:r>
          </a:p>
        </p:txBody>
      </p:sp>
    </p:spTree>
    <p:extLst>
      <p:ext uri="{BB962C8B-B14F-4D97-AF65-F5344CB8AC3E}">
        <p14:creationId xmlns:p14="http://schemas.microsoft.com/office/powerpoint/2010/main" val="196824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52750" y="640081"/>
            <a:ext cx="4806184" cy="4123272"/>
          </a:xfrm>
          <a:noFill/>
        </p:spPr>
        <p:txBody>
          <a:bodyPr vert="horz" lIns="91440" tIns="45720" rIns="91440" bIns="45720" rtlCol="0" anchor="b">
            <a:normAutofit/>
          </a:bodyPr>
          <a:lstStyle/>
          <a:p>
            <a:r>
              <a:rPr lang="en-US" sz="3400" b="1" dirty="0">
                <a:latin typeface="+mn-lt"/>
              </a:rPr>
              <a:t>Does a friend have to be someone you can see in real life? </a:t>
            </a:r>
            <a:br>
              <a:rPr lang="en-US" sz="3400" b="1" dirty="0">
                <a:latin typeface="+mn-lt"/>
              </a:rPr>
            </a:br>
            <a:br>
              <a:rPr lang="en-US" sz="3400" b="1" dirty="0">
                <a:latin typeface="+mn-lt"/>
              </a:rPr>
            </a:br>
            <a:r>
              <a:rPr lang="en-US" sz="3400" b="1" dirty="0">
                <a:latin typeface="+mn-lt"/>
              </a:rPr>
              <a:t>Can a friend be someone you only know online? </a:t>
            </a:r>
            <a:br>
              <a:rPr lang="en-US" sz="3400" b="1" dirty="0">
                <a:latin typeface="+mn-lt"/>
              </a:rPr>
            </a:br>
            <a:br>
              <a:rPr lang="en-US" sz="3400" b="1" dirty="0">
                <a:latin typeface="+mn-lt"/>
              </a:rPr>
            </a:br>
            <a:endParaRPr lang="en-US" sz="3400" b="1" dirty="0">
              <a:latin typeface="+mn-lt"/>
            </a:endParaRPr>
          </a:p>
        </p:txBody>
      </p:sp>
      <p:sp>
        <p:nvSpPr>
          <p:cNvPr id="2" name="Footer Placeholder 1"/>
          <p:cNvSpPr>
            <a:spLocks noGrp="1"/>
          </p:cNvSpPr>
          <p:nvPr>
            <p:ph type="ftr" sz="quarter" idx="11"/>
          </p:nvPr>
        </p:nvSpPr>
        <p:spPr>
          <a:xfrm>
            <a:off x="498844" y="6356350"/>
            <a:ext cx="4947420" cy="365125"/>
          </a:xfrm>
          <a:noFill/>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4" name="Picture 3" descr="A close up of a person using a cell phone&#10;&#10;Description automatically generated">
            <a:extLst>
              <a:ext uri="{FF2B5EF4-FFF2-40B4-BE49-F238E27FC236}">
                <a16:creationId xmlns:a16="http://schemas.microsoft.com/office/drawing/2014/main" id="{2DCF8670-843B-4537-BBE1-5B777BABF6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5999" y="10"/>
            <a:ext cx="6105655" cy="6857990"/>
          </a:xfrm>
          <a:prstGeom prst="rect">
            <a:avLst/>
          </a:prstGeom>
        </p:spPr>
      </p:pic>
    </p:spTree>
    <p:extLst>
      <p:ext uri="{BB962C8B-B14F-4D97-AF65-F5344CB8AC3E}">
        <p14:creationId xmlns:p14="http://schemas.microsoft.com/office/powerpoint/2010/main" val="69993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A9EC-3BFB-48E8-ABDA-74FBC1926219}"/>
              </a:ext>
            </a:extLst>
          </p:cNvPr>
          <p:cNvSpPr>
            <a:spLocks noGrp="1"/>
          </p:cNvSpPr>
          <p:nvPr>
            <p:ph type="title"/>
          </p:nvPr>
        </p:nvSpPr>
        <p:spPr>
          <a:xfrm>
            <a:off x="648929" y="629266"/>
            <a:ext cx="3651467" cy="1676603"/>
          </a:xfrm>
        </p:spPr>
        <p:txBody>
          <a:bodyPr>
            <a:normAutofit/>
          </a:bodyPr>
          <a:lstStyle/>
          <a:p>
            <a:endParaRPr lang="en-GB"/>
          </a:p>
        </p:txBody>
      </p:sp>
      <p:sp>
        <p:nvSpPr>
          <p:cNvPr id="3" name="Content Placeholder 2">
            <a:extLst>
              <a:ext uri="{FF2B5EF4-FFF2-40B4-BE49-F238E27FC236}">
                <a16:creationId xmlns:a16="http://schemas.microsoft.com/office/drawing/2014/main" id="{2305D9F2-490D-422A-A395-1BE6517ABB61}"/>
              </a:ext>
            </a:extLst>
          </p:cNvPr>
          <p:cNvSpPr>
            <a:spLocks noGrp="1"/>
          </p:cNvSpPr>
          <p:nvPr>
            <p:ph idx="1"/>
          </p:nvPr>
        </p:nvSpPr>
        <p:spPr>
          <a:xfrm>
            <a:off x="648931" y="2438400"/>
            <a:ext cx="3651466" cy="3785419"/>
          </a:xfrm>
        </p:spPr>
        <p:txBody>
          <a:bodyPr>
            <a:normAutofit/>
          </a:bodyPr>
          <a:lstStyle/>
          <a:p>
            <a:pPr marL="0" indent="0">
              <a:buNone/>
            </a:pPr>
            <a:r>
              <a:rPr lang="en-GB" sz="4800" b="1"/>
              <a:t>What do we do online?</a:t>
            </a:r>
          </a:p>
        </p:txBody>
      </p:sp>
      <p:sp>
        <p:nvSpPr>
          <p:cNvPr id="4" name="Footer Placeholder 3">
            <a:extLst>
              <a:ext uri="{FF2B5EF4-FFF2-40B4-BE49-F238E27FC236}">
                <a16:creationId xmlns:a16="http://schemas.microsoft.com/office/drawing/2014/main" id="{941A8FB3-AE02-44C4-A3A6-6EF99D5AFF2C}"/>
              </a:ext>
            </a:extLst>
          </p:cNvPr>
          <p:cNvSpPr>
            <a:spLocks noGrp="1"/>
          </p:cNvSpPr>
          <p:nvPr>
            <p:ph type="ftr" sz="quarter" idx="11"/>
          </p:nvPr>
        </p:nvSpPr>
        <p:spPr>
          <a:xfrm>
            <a:off x="648929" y="6356350"/>
            <a:ext cx="3651466" cy="365125"/>
          </a:xfrm>
        </p:spPr>
        <p:txBody>
          <a:bodyPr>
            <a:normAutofit/>
          </a:bodyPr>
          <a:lstStyle/>
          <a:p>
            <a:pPr algn="l">
              <a:spcAft>
                <a:spcPts val="600"/>
              </a:spcAft>
            </a:pPr>
            <a:r>
              <a:rPr lang="en-US"/>
              <a:t>rshp.scot</a:t>
            </a:r>
          </a:p>
        </p:txBody>
      </p:sp>
      <p:pic>
        <p:nvPicPr>
          <p:cNvPr id="6" name="Picture 5" descr="A close up of a sign&#10;&#10;Description automatically generated">
            <a:extLst>
              <a:ext uri="{FF2B5EF4-FFF2-40B4-BE49-F238E27FC236}">
                <a16:creationId xmlns:a16="http://schemas.microsoft.com/office/drawing/2014/main" id="{DA19F5F7-EF5F-41A8-9279-0F154E43F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872" r="13613" b="-1"/>
          <a:stretch/>
        </p:blipFill>
        <p:spPr>
          <a:xfrm>
            <a:off x="4639056" y="10"/>
            <a:ext cx="7552944" cy="6857990"/>
          </a:xfrm>
          <a:prstGeom prst="rect">
            <a:avLst/>
          </a:prstGeom>
          <a:effectLst/>
        </p:spPr>
      </p:pic>
    </p:spTree>
    <p:extLst>
      <p:ext uri="{BB962C8B-B14F-4D97-AF65-F5344CB8AC3E}">
        <p14:creationId xmlns:p14="http://schemas.microsoft.com/office/powerpoint/2010/main" val="108813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48929" y="629266"/>
            <a:ext cx="5127031" cy="1676603"/>
          </a:xfrm>
        </p:spPr>
        <p:txBody>
          <a:bodyPr>
            <a:normAutofit/>
          </a:bodyPr>
          <a:lstStyle/>
          <a:p>
            <a:r>
              <a:rPr lang="en-US" sz="3600" b="1" dirty="0"/>
              <a:t>We can have online friendships by:</a:t>
            </a:r>
          </a:p>
        </p:txBody>
      </p:sp>
      <p:sp>
        <p:nvSpPr>
          <p:cNvPr id="8" name="Content Placeholder 4">
            <a:extLst>
              <a:ext uri="{FF2B5EF4-FFF2-40B4-BE49-F238E27FC236}">
                <a16:creationId xmlns:a16="http://schemas.microsoft.com/office/drawing/2014/main" id="{28E9BC27-77F8-4F4B-A043-CAAEDEB8600E}"/>
              </a:ext>
            </a:extLst>
          </p:cNvPr>
          <p:cNvSpPr>
            <a:spLocks noGrp="1"/>
          </p:cNvSpPr>
          <p:nvPr>
            <p:ph idx="1"/>
          </p:nvPr>
        </p:nvSpPr>
        <p:spPr>
          <a:xfrm>
            <a:off x="648930" y="2305868"/>
            <a:ext cx="5441682" cy="3917951"/>
          </a:xfrm>
        </p:spPr>
        <p:txBody>
          <a:bodyPr>
            <a:normAutofit/>
          </a:bodyPr>
          <a:lstStyle/>
          <a:p>
            <a:pPr lvl="0"/>
            <a:r>
              <a:rPr lang="en-GB" sz="3200" b="1" dirty="0">
                <a:latin typeface="+mj-lt"/>
              </a:rPr>
              <a:t>Chatting online</a:t>
            </a:r>
          </a:p>
          <a:p>
            <a:pPr lvl="0"/>
            <a:r>
              <a:rPr lang="en-GB" sz="3200" b="1" dirty="0">
                <a:latin typeface="+mj-lt"/>
              </a:rPr>
              <a:t>Using apps like </a:t>
            </a:r>
            <a:r>
              <a:rPr lang="en-GB" sz="3200" b="1" dirty="0" err="1">
                <a:latin typeface="+mj-lt"/>
              </a:rPr>
              <a:t>TokTok</a:t>
            </a:r>
            <a:endParaRPr lang="en-GB" sz="3200" b="1" dirty="0">
              <a:latin typeface="+mj-lt"/>
            </a:endParaRPr>
          </a:p>
          <a:p>
            <a:pPr lvl="0"/>
            <a:r>
              <a:rPr lang="en-GB" sz="3200" b="1" dirty="0">
                <a:latin typeface="+mj-lt"/>
              </a:rPr>
              <a:t>Creating and sharing things</a:t>
            </a:r>
          </a:p>
          <a:p>
            <a:pPr lvl="0"/>
            <a:r>
              <a:rPr lang="en-GB" sz="3200" b="1" dirty="0">
                <a:latin typeface="+mj-lt"/>
              </a:rPr>
              <a:t>Using Instant Messenger (IM)</a:t>
            </a:r>
          </a:p>
          <a:p>
            <a:pPr lvl="0"/>
            <a:r>
              <a:rPr lang="en-GB" sz="3200" b="1" dirty="0">
                <a:latin typeface="+mj-lt"/>
              </a:rPr>
              <a:t>In chatrooms and online forums</a:t>
            </a:r>
          </a:p>
          <a:p>
            <a:pPr lvl="0"/>
            <a:r>
              <a:rPr lang="en-GB" sz="3200" b="1" dirty="0">
                <a:latin typeface="+mj-lt"/>
              </a:rPr>
              <a:t>Gaming </a:t>
            </a:r>
          </a:p>
        </p:txBody>
      </p:sp>
      <p:sp>
        <p:nvSpPr>
          <p:cNvPr id="2" name="Footer Placeholder 1"/>
          <p:cNvSpPr>
            <a:spLocks noGrp="1"/>
          </p:cNvSpPr>
          <p:nvPr>
            <p:ph type="ftr" sz="quarter" idx="11"/>
          </p:nvPr>
        </p:nvSpPr>
        <p:spPr>
          <a:xfrm>
            <a:off x="648929" y="6356350"/>
            <a:ext cx="5127030" cy="365125"/>
          </a:xfrm>
        </p:spPr>
        <p:txBody>
          <a:bodyPr>
            <a:normAutofit/>
          </a:bodyPr>
          <a:lstStyle/>
          <a:p>
            <a:pPr algn="l">
              <a:spcAft>
                <a:spcPts val="600"/>
              </a:spcAft>
            </a:pPr>
            <a:r>
              <a:rPr lang="en-US" err="1"/>
              <a:t>rshp.scot</a:t>
            </a:r>
            <a:endParaRPr lang="en-US"/>
          </a:p>
        </p:txBody>
      </p:sp>
      <p:pic>
        <p:nvPicPr>
          <p:cNvPr id="4" name="Picture 3" descr="A group of people sitting at a table using a computer&#10;&#10;Description automatically generated">
            <a:extLst>
              <a:ext uri="{FF2B5EF4-FFF2-40B4-BE49-F238E27FC236}">
                <a16:creationId xmlns:a16="http://schemas.microsoft.com/office/drawing/2014/main" id="{89D4F807-3A53-421B-B695-C6825398C2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090612" y="10"/>
            <a:ext cx="6101387" cy="6857990"/>
          </a:xfrm>
          <a:prstGeom prst="rect">
            <a:avLst/>
          </a:prstGeom>
          <a:effectLst/>
        </p:spPr>
      </p:pic>
    </p:spTree>
    <p:extLst>
      <p:ext uri="{BB962C8B-B14F-4D97-AF65-F5344CB8AC3E}">
        <p14:creationId xmlns:p14="http://schemas.microsoft.com/office/powerpoint/2010/main" val="256081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1165-D5FF-4CE8-8BB0-EFD89ABF70A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C7BF209-1A94-4119-A3FA-44ABD97C729B}"/>
              </a:ext>
            </a:extLst>
          </p:cNvPr>
          <p:cNvSpPr>
            <a:spLocks noGrp="1"/>
          </p:cNvSpPr>
          <p:nvPr>
            <p:ph idx="1"/>
          </p:nvPr>
        </p:nvSpPr>
        <p:spPr>
          <a:xfrm>
            <a:off x="838200" y="1825625"/>
            <a:ext cx="10515600" cy="4351338"/>
          </a:xfrm>
        </p:spPr>
        <p:txBody>
          <a:bodyPr>
            <a:normAutofit/>
          </a:bodyPr>
          <a:lstStyle/>
          <a:p>
            <a:pPr marL="0" lvl="0" indent="0">
              <a:buNone/>
            </a:pPr>
            <a:r>
              <a:rPr lang="en-GB" sz="4000" b="1" dirty="0"/>
              <a:t>Online and safe</a:t>
            </a:r>
            <a:endParaRPr lang="en-GB" sz="4000" dirty="0"/>
          </a:p>
          <a:p>
            <a:pPr marL="0" indent="0">
              <a:buNone/>
            </a:pPr>
            <a:r>
              <a:rPr lang="en-GB" sz="4000" u="sng" dirty="0">
                <a:hlinkClick r:id="rId2"/>
              </a:rPr>
              <a:t>https://www.thinkuknow.co.uk/8_10/stay-safe/</a:t>
            </a:r>
            <a:endParaRPr lang="en-GB" sz="4000" dirty="0"/>
          </a:p>
        </p:txBody>
      </p:sp>
      <p:sp>
        <p:nvSpPr>
          <p:cNvPr id="4" name="Footer Placeholder 3">
            <a:extLst>
              <a:ext uri="{FF2B5EF4-FFF2-40B4-BE49-F238E27FC236}">
                <a16:creationId xmlns:a16="http://schemas.microsoft.com/office/drawing/2014/main" id="{D291F7CB-63C5-454B-A9F5-8F6EDB2A43E2}"/>
              </a:ext>
            </a:extLst>
          </p:cNvPr>
          <p:cNvSpPr>
            <a:spLocks noGrp="1"/>
          </p:cNvSpPr>
          <p:nvPr>
            <p:ph type="ftr" sz="quarter" idx="11"/>
          </p:nvPr>
        </p:nvSpPr>
        <p:spPr/>
        <p:txBody>
          <a:bodyPr/>
          <a:lstStyle/>
          <a:p>
            <a:r>
              <a:rPr lang="en-US"/>
              <a:t>rshp.scot</a:t>
            </a:r>
          </a:p>
        </p:txBody>
      </p:sp>
    </p:spTree>
    <p:extLst>
      <p:ext uri="{BB962C8B-B14F-4D97-AF65-F5344CB8AC3E}">
        <p14:creationId xmlns:p14="http://schemas.microsoft.com/office/powerpoint/2010/main" val="84924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2750" y="640081"/>
            <a:ext cx="4806184" cy="4123272"/>
          </a:xfrm>
          <a:noFill/>
        </p:spPr>
        <p:txBody>
          <a:bodyPr vert="horz" lIns="91440" tIns="45720" rIns="91440" bIns="45720" rtlCol="0" anchor="b">
            <a:normAutofit/>
          </a:bodyPr>
          <a:lstStyle/>
          <a:p>
            <a:r>
              <a:rPr lang="en-US" sz="3400" b="1" dirty="0">
                <a:latin typeface="+mn-lt"/>
              </a:rPr>
              <a:t>Does a friend have to be someone you can see in real life? </a:t>
            </a:r>
            <a:br>
              <a:rPr lang="en-US" sz="3400" b="1" dirty="0">
                <a:latin typeface="+mn-lt"/>
              </a:rPr>
            </a:br>
            <a:br>
              <a:rPr lang="en-US" sz="3400" b="1" dirty="0">
                <a:latin typeface="+mn-lt"/>
              </a:rPr>
            </a:br>
            <a:r>
              <a:rPr lang="en-US" sz="3400" b="1" dirty="0">
                <a:latin typeface="+mn-lt"/>
              </a:rPr>
              <a:t>Can a friend be someone you only know online? </a:t>
            </a:r>
            <a:br>
              <a:rPr lang="en-US" sz="3400" b="1" dirty="0">
                <a:latin typeface="+mn-lt"/>
              </a:rPr>
            </a:br>
            <a:br>
              <a:rPr lang="en-US" sz="3400" b="1" dirty="0">
                <a:latin typeface="+mn-lt"/>
              </a:rPr>
            </a:br>
            <a:endParaRPr lang="en-US" sz="3400" b="1" dirty="0">
              <a:latin typeface="+mn-lt"/>
            </a:endParaRPr>
          </a:p>
        </p:txBody>
      </p:sp>
      <p:sp>
        <p:nvSpPr>
          <p:cNvPr id="2" name="Footer Placeholder 1"/>
          <p:cNvSpPr>
            <a:spLocks noGrp="1"/>
          </p:cNvSpPr>
          <p:nvPr>
            <p:ph type="ftr" sz="quarter" idx="11"/>
          </p:nvPr>
        </p:nvSpPr>
        <p:spPr>
          <a:xfrm>
            <a:off x="498844" y="6356350"/>
            <a:ext cx="4947420" cy="365125"/>
          </a:xfrm>
          <a:noFill/>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4" name="Picture 3" descr="A close up of a person using a cell phone&#10;&#10;Description automatically generated">
            <a:extLst>
              <a:ext uri="{FF2B5EF4-FFF2-40B4-BE49-F238E27FC236}">
                <a16:creationId xmlns:a16="http://schemas.microsoft.com/office/drawing/2014/main" id="{2DCF8670-843B-4537-BBE1-5B777BABF6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5999" y="10"/>
            <a:ext cx="6105655" cy="6857990"/>
          </a:xfrm>
          <a:prstGeom prst="rect">
            <a:avLst/>
          </a:prstGeom>
        </p:spPr>
      </p:pic>
    </p:spTree>
    <p:extLst>
      <p:ext uri="{BB962C8B-B14F-4D97-AF65-F5344CB8AC3E}">
        <p14:creationId xmlns:p14="http://schemas.microsoft.com/office/powerpoint/2010/main" val="6453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712"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712"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8222550" y="1122363"/>
            <a:ext cx="3308130" cy="2387600"/>
          </a:xfrm>
        </p:spPr>
        <p:txBody>
          <a:bodyPr vert="horz" lIns="91440" tIns="45720" rIns="91440" bIns="45720" rtlCol="0" anchor="b">
            <a:normAutofit/>
          </a:bodyPr>
          <a:lstStyle/>
          <a:p>
            <a:r>
              <a:rPr lang="en-US" sz="5100" b="1" kern="1200" dirty="0">
                <a:solidFill>
                  <a:srgbClr val="FFFFFF"/>
                </a:solidFill>
                <a:latin typeface="+mj-lt"/>
                <a:ea typeface="+mj-ea"/>
                <a:cs typeface="+mj-cs"/>
              </a:rPr>
              <a:t>I need </a:t>
            </a:r>
            <a:r>
              <a:rPr lang="en-US" sz="5100" b="1" kern="1200">
                <a:solidFill>
                  <a:srgbClr val="FFFFFF"/>
                </a:solidFill>
                <a:latin typeface="+mj-lt"/>
                <a:ea typeface="+mj-ea"/>
                <a:cs typeface="+mj-cs"/>
              </a:rPr>
              <a:t>your friendship advice</a:t>
            </a:r>
            <a:r>
              <a:rPr lang="en-US" sz="5100" b="1" kern="1200" dirty="0">
                <a:solidFill>
                  <a:srgbClr val="FFFFFF"/>
                </a:solidFill>
                <a:latin typeface="+mj-lt"/>
                <a:ea typeface="+mj-ea"/>
                <a:cs typeface="+mj-cs"/>
              </a:rPr>
              <a:t>! </a:t>
            </a:r>
          </a:p>
        </p:txBody>
      </p:sp>
      <p:pic>
        <p:nvPicPr>
          <p:cNvPr id="4" name="Picture 3" descr="A close up of a sign&#10;&#10;Description automatically generated">
            <a:extLst>
              <a:ext uri="{FF2B5EF4-FFF2-40B4-BE49-F238E27FC236}">
                <a16:creationId xmlns:a16="http://schemas.microsoft.com/office/drawing/2014/main" id="{00B5B9CA-7A63-4EB4-8058-9DFF258BE2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99270" y="643467"/>
            <a:ext cx="2562690" cy="5571066"/>
          </a:xfrm>
          <a:prstGeom prst="rect">
            <a:avLst/>
          </a:prstGeom>
        </p:spPr>
      </p:pic>
      <p:sp>
        <p:nvSpPr>
          <p:cNvPr id="2" name="Footer Placeholder 1"/>
          <p:cNvSpPr>
            <a:spLocks noGrp="1"/>
          </p:cNvSpPr>
          <p:nvPr>
            <p:ph type="ftr" sz="quarter" idx="11"/>
          </p:nvPr>
        </p:nvSpPr>
        <p:spPr>
          <a:xfrm>
            <a:off x="694354" y="6356350"/>
            <a:ext cx="6274296" cy="365125"/>
          </a:xfrm>
        </p:spPr>
        <p:txBody>
          <a:bodyPr vert="horz" lIns="91440" tIns="45720" rIns="91440" bIns="45720" rtlCol="0" anchor="ctr">
            <a:normAutofit/>
          </a:bodyPr>
          <a:lstStyle/>
          <a:p>
            <a:pPr algn="l">
              <a:spcAft>
                <a:spcPts val="600"/>
              </a:spcAft>
            </a:pPr>
            <a:r>
              <a:rPr lang="en-US" kern="1200">
                <a:solidFill>
                  <a:srgbClr val="404040"/>
                </a:solidFill>
                <a:latin typeface="+mn-lt"/>
                <a:ea typeface="+mn-ea"/>
                <a:cs typeface="+mn-cs"/>
              </a:rPr>
              <a:t>rshp.scot</a:t>
            </a:r>
          </a:p>
        </p:txBody>
      </p:sp>
    </p:spTree>
    <p:extLst>
      <p:ext uri="{BB962C8B-B14F-4D97-AF65-F5344CB8AC3E}">
        <p14:creationId xmlns:p14="http://schemas.microsoft.com/office/powerpoint/2010/main" val="345935352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B77EC300-1955-4FB1-8A48-1085E90372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20" y="10"/>
            <a:ext cx="4635571" cy="6857990"/>
          </a:xfrm>
          <a:prstGeom prst="rect">
            <a:avLst/>
          </a:prstGeom>
          <a:effectLst/>
        </p:spPr>
      </p:pic>
      <p:sp>
        <p:nvSpPr>
          <p:cNvPr id="3" name="Content Placeholder 2">
            <a:extLst>
              <a:ext uri="{FF2B5EF4-FFF2-40B4-BE49-F238E27FC236}">
                <a16:creationId xmlns:a16="http://schemas.microsoft.com/office/drawing/2014/main" id="{E2858B79-5D75-4328-9EDA-0A8E8541A3F4}"/>
              </a:ext>
            </a:extLst>
          </p:cNvPr>
          <p:cNvSpPr>
            <a:spLocks noGrp="1"/>
          </p:cNvSpPr>
          <p:nvPr>
            <p:ph idx="1"/>
          </p:nvPr>
        </p:nvSpPr>
        <p:spPr>
          <a:xfrm>
            <a:off x="4965431" y="1864896"/>
            <a:ext cx="6586489" cy="4358924"/>
          </a:xfrm>
        </p:spPr>
        <p:txBody>
          <a:bodyPr>
            <a:normAutofit/>
          </a:bodyPr>
          <a:lstStyle/>
          <a:p>
            <a:pPr marL="0" indent="0">
              <a:buNone/>
            </a:pPr>
            <a:r>
              <a:rPr lang="en-GB" sz="3200" dirty="0"/>
              <a:t>I have just started at a new school and I don’t really know anybody, apart from my big cousin who is in the class above me. I’m quite shy and I don’t find it easy to make new friends. What can I do? </a:t>
            </a:r>
          </a:p>
          <a:p>
            <a:pPr marL="0" indent="0">
              <a:buNone/>
            </a:pPr>
            <a:r>
              <a:rPr lang="en-GB" sz="3200" dirty="0"/>
              <a:t>From Katie, P5</a:t>
            </a:r>
          </a:p>
          <a:p>
            <a:endParaRPr lang="en-GB" sz="2400" dirty="0"/>
          </a:p>
        </p:txBody>
      </p:sp>
      <p:sp>
        <p:nvSpPr>
          <p:cNvPr id="4" name="Footer Placeholder 3">
            <a:extLst>
              <a:ext uri="{FF2B5EF4-FFF2-40B4-BE49-F238E27FC236}">
                <a16:creationId xmlns:a16="http://schemas.microsoft.com/office/drawing/2014/main" id="{0797B9F3-4C4C-49C8-8EFD-826C5D03912A}"/>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3489141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470</Words>
  <Application>Microsoft Office PowerPoint</Application>
  <PresentationFormat>Widescreen</PresentationFormat>
  <Paragraphs>38</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Futura Medium</vt:lpstr>
      <vt:lpstr>Office Theme</vt:lpstr>
      <vt:lpstr>Friends and Friendships: Online/Offline friends</vt:lpstr>
      <vt:lpstr>What is a friend? </vt:lpstr>
      <vt:lpstr>Does a friend have to be someone you can see in real life?   Can a friend be someone you only know online?   </vt:lpstr>
      <vt:lpstr>PowerPoint Presentation</vt:lpstr>
      <vt:lpstr>We can have online friendships by:</vt:lpstr>
      <vt:lpstr>PowerPoint Presentation</vt:lpstr>
      <vt:lpstr>Does a friend have to be someone you can see in real life?   Can a friend be someone you only know online?   </vt:lpstr>
      <vt:lpstr>I need your friendship advice!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2.2.3 Friendships:  Online/Offline</dc:title>
  <dc:creator>Colin Morrison</dc:creator>
  <cp:lastModifiedBy>Colin Morrison TASC Morrison</cp:lastModifiedBy>
  <cp:revision>4</cp:revision>
  <dcterms:created xsi:type="dcterms:W3CDTF">2018-12-19T15:37:32Z</dcterms:created>
  <dcterms:modified xsi:type="dcterms:W3CDTF">2023-10-10T12:13:21Z</dcterms:modified>
</cp:coreProperties>
</file>