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8"/>
  </p:notesMasterIdLst>
  <p:sldIdLst>
    <p:sldId id="256" r:id="rId2"/>
    <p:sldId id="261" r:id="rId3"/>
    <p:sldId id="286" r:id="rId4"/>
    <p:sldId id="288" r:id="rId5"/>
    <p:sldId id="262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45"/>
    <p:restoredTop sz="94541" autoAdjust="0"/>
  </p:normalViewPr>
  <p:slideViewPr>
    <p:cSldViewPr snapToGrid="0" snapToObjects="1">
      <p:cViewPr varScale="1">
        <p:scale>
          <a:sx n="59" d="100"/>
          <a:sy n="59" d="100"/>
        </p:scale>
        <p:origin x="3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Morrison TASC Morrison" userId="9e8379d8aac75974" providerId="LiveId" clId="{1664B76D-22B7-4B2C-AE72-940BA9B0A3B5}"/>
    <pc:docChg chg="modSld">
      <pc:chgData name="Colin Morrison TASC Morrison" userId="9e8379d8aac75974" providerId="LiveId" clId="{1664B76D-22B7-4B2C-AE72-940BA9B0A3B5}" dt="2023-08-21T15:02:00.580" v="1" actId="20577"/>
      <pc:docMkLst>
        <pc:docMk/>
      </pc:docMkLst>
      <pc:sldChg chg="modSp mod">
        <pc:chgData name="Colin Morrison TASC Morrison" userId="9e8379d8aac75974" providerId="LiveId" clId="{1664B76D-22B7-4B2C-AE72-940BA9B0A3B5}" dt="2023-08-21T15:02:00.580" v="1" actId="20577"/>
        <pc:sldMkLst>
          <pc:docMk/>
          <pc:sldMk cId="4097607356" sldId="289"/>
        </pc:sldMkLst>
        <pc:spChg chg="mod">
          <ac:chgData name="Colin Morrison TASC Morrison" userId="9e8379d8aac75974" providerId="LiveId" clId="{1664B76D-22B7-4B2C-AE72-940BA9B0A3B5}" dt="2023-08-21T15:02:00.580" v="1" actId="20577"/>
          <ac:spMkLst>
            <pc:docMk/>
            <pc:sldMk cId="4097607356" sldId="289"/>
            <ac:spMk id="2" creationId="{C24AFF43-70EC-E240-9FC7-894757DE3E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3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85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5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t>21/08/2023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t>21/08/2023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t>21/08/2023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t>21/08/2023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t>21/08/2023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t>21/08/2023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paworld.org/ipa-video-this-is-me-the-childs-right-to-pla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entclub.scot/baby-bo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youtu.be/ZPONtczcPT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ren1st.org.uk/help-for-families/parentline-scotland/" TargetMode="External"/><Relationship Id="rId2" Type="http://schemas.openxmlformats.org/officeDocument/2006/relationships/hyperlink" Target="https://www.parentclub.sco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education.gov.scot/parentzo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Being a parent/</a:t>
            </a:r>
            <a:r>
              <a:rPr lang="en-US" sz="3200" kern="120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carer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: </a:t>
            </a:r>
            <a:b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The importance of play and the Baby Box</a:t>
            </a:r>
            <a:r>
              <a:rPr lang="en-US" sz="32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discuss the skills and qualities of a parent/</a:t>
            </a:r>
            <a:r>
              <a:rPr lang="en-US" dirty="0" err="1"/>
              <a:t>carer</a:t>
            </a:r>
            <a:r>
              <a:rPr lang="en-US" dirty="0"/>
              <a:t>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talk about what a parent/</a:t>
            </a:r>
            <a:r>
              <a:rPr lang="en-US" dirty="0" err="1"/>
              <a:t>carer</a:t>
            </a:r>
            <a:r>
              <a:rPr lang="en-US" dirty="0"/>
              <a:t> does to make sure their child is healthy, happy and safe.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can discuss some of the challenges of being a parent/</a:t>
            </a:r>
            <a:r>
              <a:rPr lang="en-US" dirty="0" err="1"/>
              <a:t>carer</a:t>
            </a:r>
            <a:r>
              <a:rPr lang="en-US" dirty="0"/>
              <a:t> and how to seek help and support.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 dirty="0"/>
              <a:t>I talk about the kind of parent or </a:t>
            </a:r>
            <a:r>
              <a:rPr lang="en-US" dirty="0" err="1"/>
              <a:t>carer</a:t>
            </a:r>
            <a:r>
              <a:rPr lang="en-US" dirty="0"/>
              <a:t> I would be.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34147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CAB1E8-8195-4748-BE71-FF806D86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583" y="2160664"/>
            <a:ext cx="3778376" cy="342504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800" b="1" dirty="0"/>
          </a:p>
          <a:p>
            <a:r>
              <a:rPr lang="en-GB" sz="1800" dirty="0"/>
              <a:t>Why do you think play is important for children? </a:t>
            </a:r>
          </a:p>
          <a:p>
            <a:r>
              <a:rPr lang="en-GB" sz="1800" dirty="0"/>
              <a:t>What do you remember playing as a child? </a:t>
            </a:r>
          </a:p>
          <a:p>
            <a:r>
              <a:rPr lang="en-GB" sz="1800" dirty="0"/>
              <a:t>Who taught you games and activities?</a:t>
            </a:r>
          </a:p>
          <a:p>
            <a:r>
              <a:rPr lang="en-GB" sz="1800" dirty="0"/>
              <a:t>Do you still play? What’s changed?</a:t>
            </a:r>
          </a:p>
          <a:p>
            <a:r>
              <a:rPr lang="en-GB" sz="1800" dirty="0"/>
              <a:t>How can we make sure boys and girls are free to play whatever and with whatever they want – without gender stereotypes? </a:t>
            </a:r>
          </a:p>
          <a:p>
            <a:pPr marL="0" indent="0">
              <a:buNone/>
            </a:pPr>
            <a:endParaRPr lang="en-GB" sz="1800" b="1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CDEDD0B-00CD-41AD-A39F-D8960D572803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042"/>
          <a:stretch/>
        </p:blipFill>
        <p:spPr bwMode="auto">
          <a:xfrm>
            <a:off x="5124450" y="634382"/>
            <a:ext cx="6657213" cy="5495162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2FA418-FC21-48DB-A5EB-128CEA40AC46}"/>
              </a:ext>
            </a:extLst>
          </p:cNvPr>
          <p:cNvSpPr/>
          <p:nvPr/>
        </p:nvSpPr>
        <p:spPr>
          <a:xfrm>
            <a:off x="638175" y="796977"/>
            <a:ext cx="38576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Article 31 of the United Nations Convention on the Rights of the Child says that </a:t>
            </a:r>
            <a:r>
              <a:rPr lang="en-GB" b="1" dirty="0"/>
              <a:t>all children and young people have a right to relax and play. </a:t>
            </a:r>
          </a:p>
        </p:txBody>
      </p:sp>
    </p:spTree>
    <p:extLst>
      <p:ext uri="{BB962C8B-B14F-4D97-AF65-F5344CB8AC3E}">
        <p14:creationId xmlns:p14="http://schemas.microsoft.com/office/powerpoint/2010/main" val="53907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700" b="1" dirty="0"/>
          </a:p>
          <a:p>
            <a:pPr marL="0" indent="0">
              <a:buNone/>
            </a:pPr>
            <a:r>
              <a:rPr lang="en-GB" sz="2400" b="1" dirty="0"/>
              <a:t>This is me: The Child’s Right to Play </a:t>
            </a:r>
          </a:p>
          <a:p>
            <a:pPr marL="0" indent="0">
              <a:buNone/>
            </a:pPr>
            <a:r>
              <a:rPr lang="en-GB" sz="1700" dirty="0">
                <a:hlinkClick r:id="rId2"/>
              </a:rPr>
              <a:t>http://ipaworld.org/ipa-video-this-is-me-the-childs-right-to-play/</a:t>
            </a:r>
            <a:endParaRPr lang="en-GB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1F91BF-137C-45FF-9F21-D385E619A71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228" y="630936"/>
            <a:ext cx="5709656" cy="549554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410904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1A4588A-55D5-49B8-BE41-54ACDCFF2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772AE7E2-1422-4C1D-A765-8B82C80CA3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076"/>
          <a:stretch/>
        </p:blipFill>
        <p:spPr>
          <a:xfrm>
            <a:off x="20" y="10"/>
            <a:ext cx="12191980" cy="4465973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97E7EA2-EDCD-47E9-81BC-415C606D1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19552"/>
            <a:ext cx="9382538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4956314"/>
            <a:ext cx="11058144" cy="1306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/>
              <a:t>The child’s right to play</a:t>
            </a:r>
          </a:p>
          <a:p>
            <a:pPr marL="0" indent="0">
              <a:buNone/>
            </a:pPr>
            <a:r>
              <a:rPr lang="en-GB" b="1"/>
              <a:t>What 5 things can a parent/carer do to make sure their child can play?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188387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The Baby Box</a:t>
            </a:r>
          </a:p>
          <a:p>
            <a:pPr marL="0" indent="0">
              <a:buNone/>
            </a:pPr>
            <a:r>
              <a:rPr lang="en-GB" sz="2200" u="sng" dirty="0">
                <a:hlinkClick r:id="rId3"/>
              </a:rPr>
              <a:t>https://www.parentclub.scot/baby-box#</a:t>
            </a:r>
            <a:r>
              <a:rPr lang="en-GB" sz="2200" dirty="0"/>
              <a:t>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400" b="1" dirty="0"/>
              <a:t>Baby box: What’s inside </a:t>
            </a:r>
          </a:p>
          <a:p>
            <a:pPr marL="0" indent="0">
              <a:buNone/>
            </a:pPr>
            <a:r>
              <a:rPr lang="en-GB" sz="2200" dirty="0">
                <a:hlinkClick r:id="rId4"/>
              </a:rPr>
              <a:t>https://youtu.be/ZPONtczcPTs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5" name="image" descr="https://www.parentclub.scot/sites/default/files/babyboxpoem.jpg">
            <a:extLst>
              <a:ext uri="{FF2B5EF4-FFF2-40B4-BE49-F238E27FC236}">
                <a16:creationId xmlns:a16="http://schemas.microsoft.com/office/drawing/2014/main" id="{D29B1FE8-A34C-D24C-B3C7-6D45A6E49B85}"/>
              </a:ext>
            </a:extLst>
          </p:cNvPr>
          <p:cNvPicPr/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35" r="1085"/>
          <a:stretch/>
        </p:blipFill>
        <p:spPr bwMode="auto">
          <a:xfrm>
            <a:off x="7684006" y="10"/>
            <a:ext cx="4507993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738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438" y="663055"/>
            <a:ext cx="7177849" cy="25811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/>
              <a:t>Activity: Finding information, help and support if you are a parent.</a:t>
            </a:r>
            <a:br>
              <a:rPr lang="en-GB" sz="2000" b="1"/>
            </a:br>
            <a:endParaRPr lang="en-GB" sz="2000" b="1"/>
          </a:p>
          <a:p>
            <a:pPr marL="0" indent="0">
              <a:buNone/>
            </a:pPr>
            <a:r>
              <a:rPr lang="en-GB" sz="2000" b="1"/>
              <a:t>Your </a:t>
            </a:r>
            <a:r>
              <a:rPr lang="en-GB" sz="2000"/>
              <a:t>task is to find out then feedback/comment on:</a:t>
            </a:r>
            <a:endParaRPr lang="en-GB" sz="2000" b="1"/>
          </a:p>
          <a:p>
            <a:pPr lvl="0"/>
            <a:r>
              <a:rPr lang="en-GB" sz="2000"/>
              <a:t>What does the site offer parents/carers?</a:t>
            </a:r>
          </a:p>
          <a:p>
            <a:pPr lvl="0"/>
            <a:r>
              <a:rPr lang="en-GB" sz="2000"/>
              <a:t>What is most interesting about the site?</a:t>
            </a:r>
          </a:p>
          <a:p>
            <a:pPr lvl="0"/>
            <a:r>
              <a:rPr lang="en-GB" sz="2000"/>
              <a:t>Is it helpful for parents/carers?</a:t>
            </a:r>
          </a:p>
          <a:p>
            <a:pPr marL="0" lvl="0" indent="0">
              <a:buNone/>
            </a:pPr>
            <a:endParaRPr lang="en-GB" sz="2000"/>
          </a:p>
          <a:p>
            <a:pPr marL="0" lvl="0" indent="0">
              <a:buNone/>
            </a:pPr>
            <a:r>
              <a:rPr lang="en-GB" sz="2000"/>
              <a:t>Choose one of the following sites to research: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4AFF43-70EC-E240-9FC7-894757DE3E7B}"/>
              </a:ext>
            </a:extLst>
          </p:cNvPr>
          <p:cNvSpPr/>
          <p:nvPr/>
        </p:nvSpPr>
        <p:spPr>
          <a:xfrm>
            <a:off x="1070802" y="3613791"/>
            <a:ext cx="98788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dirty="0"/>
              <a:t>Parent Club</a:t>
            </a:r>
            <a:r>
              <a:rPr lang="en-GB" sz="2000" dirty="0"/>
              <a:t> </a:t>
            </a:r>
            <a:r>
              <a:rPr lang="en-GB" sz="2000" u="sng" dirty="0">
                <a:hlinkClick r:id="rId2"/>
              </a:rPr>
              <a:t>https://www.parentclub.scot/</a:t>
            </a:r>
            <a:r>
              <a:rPr lang="en-GB" sz="20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/>
              <a:t>Parent Line Scotland</a:t>
            </a:r>
            <a:r>
              <a:rPr lang="en-GB" sz="2000" dirty="0"/>
              <a:t> </a:t>
            </a:r>
            <a:r>
              <a:rPr lang="en-GB" sz="2000" u="sng" dirty="0">
                <a:hlinkClick r:id="rId3"/>
              </a:rPr>
              <a:t>https://www.children1st.org.uk/help-for-families/parentline-scotland/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b="1" dirty="0"/>
              <a:t>Parentzone</a:t>
            </a:r>
            <a:r>
              <a:rPr lang="en-GB" sz="2000" dirty="0"/>
              <a:t> </a:t>
            </a:r>
            <a:r>
              <a:rPr lang="en-GB" sz="2000" u="sng" dirty="0">
                <a:hlinkClick r:id="rId4"/>
              </a:rPr>
              <a:t>https://education.gov.scot</a:t>
            </a:r>
            <a:r>
              <a:rPr lang="en-GB" sz="2000" u="sng">
                <a:hlinkClick r:id="rId4"/>
              </a:rPr>
              <a:t>/parentzone</a:t>
            </a:r>
            <a:endParaRPr lang="en-GB" sz="20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3170249-6E8B-46D2-9B2E-446C8B84D78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44197" y="663055"/>
            <a:ext cx="3303365" cy="337359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97607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Widescreen</PresentationFormat>
  <Paragraphs>41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Being a parent/carer:  The importance of play and the Baby Box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4.7.3 Being a parent/carer:  The importance of play /  The Baby Box</dc:title>
  <dc:creator>Colin Morrison</dc:creator>
  <cp:lastModifiedBy>Colin Morrison TASC Morrison</cp:lastModifiedBy>
  <cp:revision>11</cp:revision>
  <dcterms:created xsi:type="dcterms:W3CDTF">2019-01-08T14:52:37Z</dcterms:created>
  <dcterms:modified xsi:type="dcterms:W3CDTF">2023-08-21T15:02:09Z</dcterms:modified>
</cp:coreProperties>
</file>