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8"/>
  </p:notesMasterIdLst>
  <p:sldIdLst>
    <p:sldId id="256" r:id="rId2"/>
    <p:sldId id="261" r:id="rId3"/>
    <p:sldId id="303" r:id="rId4"/>
    <p:sldId id="304" r:id="rId5"/>
    <p:sldId id="302" r:id="rId6"/>
    <p:sldId id="30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07"/>
  </p:normalViewPr>
  <p:slideViewPr>
    <p:cSldViewPr snapToGrid="0" snapToObjects="1">
      <p:cViewPr varScale="1">
        <p:scale>
          <a:sx n="64" d="100"/>
          <a:sy n="64" d="100"/>
        </p:scale>
        <p:origin x="86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18/06/2020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18/06/2020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18/06/2020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18/06/2020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18/06/2020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Being a parent/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carer</a:t>
            </a: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: </a:t>
            </a:r>
            <a:b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If I were a parent or </a:t>
            </a:r>
            <a:r>
              <a:rPr lang="en-US" sz="32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carer</a:t>
            </a:r>
            <a:endParaRPr lang="en-US" sz="32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can talk about what a parent/</a:t>
            </a:r>
            <a:r>
              <a:rPr lang="en-US" sz="2000" dirty="0" err="1"/>
              <a:t>carer</a:t>
            </a:r>
            <a:r>
              <a:rPr lang="en-US" sz="2000" dirty="0"/>
              <a:t> does to make sure their child is healthy, happy and safe.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understand the challenges of being a parent/</a:t>
            </a:r>
            <a:r>
              <a:rPr lang="en-US" sz="2000" dirty="0" err="1"/>
              <a:t>carer</a:t>
            </a:r>
            <a:r>
              <a:rPr lang="en-US" sz="2000" dirty="0"/>
              <a:t>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know that all families are different.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talk about the kind of parent or </a:t>
            </a:r>
            <a:r>
              <a:rPr lang="en-US" sz="2000" dirty="0" err="1"/>
              <a:t>carer</a:t>
            </a:r>
            <a:r>
              <a:rPr lang="en-US" sz="2000" dirty="0"/>
              <a:t> I would be.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 understand that parents/carers need support and help.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39385" y="552060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Did you </a:t>
            </a:r>
            <a:r>
              <a:rPr lang="en-US" sz="2400" b="1" dirty="0"/>
              <a:t>agree</a:t>
            </a:r>
            <a:r>
              <a:rPr lang="en-US" sz="2400" dirty="0"/>
              <a:t>, </a:t>
            </a:r>
            <a:r>
              <a:rPr lang="en-US" sz="2400" b="1" dirty="0"/>
              <a:t>disagree</a:t>
            </a:r>
            <a:r>
              <a:rPr lang="en-US" sz="2400" dirty="0"/>
              <a:t> or ‘</a:t>
            </a:r>
            <a:r>
              <a:rPr lang="en-US" sz="2400" b="1" dirty="0"/>
              <a:t>don’t know</a:t>
            </a:r>
            <a:r>
              <a:rPr lang="en-US" sz="2400" dirty="0"/>
              <a:t>’ when it comes to these statements: 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Being a parent is easy.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Having a baby makes a relationship stronger.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Mothers are more important to young babies than fathers.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Parents are a child’s most important role model.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Parenting comes naturally to everyone.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Being a parent would be fun.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564" b="-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62" r="2" b="380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3907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0268E2-2DE5-4E8C-9EAD-778B76B81808}"/>
              </a:ext>
            </a:extLst>
          </p:cNvPr>
          <p:cNvSpPr txBox="1">
            <a:spLocks/>
          </p:cNvSpPr>
          <p:nvPr/>
        </p:nvSpPr>
        <p:spPr>
          <a:xfrm>
            <a:off x="478029" y="669786"/>
            <a:ext cx="578357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Activity: If I was a parent I would want to:</a:t>
            </a:r>
            <a:endParaRPr lang="en-US" sz="20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Make sure my child helps out doing chores at home.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Teach my child how to get on with other people.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Expect and encourage my child to do their best and help them to do their best.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Get on with my child’s other parent or carers – avoid arguments at home.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Play and read together.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Make sure my child knows I love them.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a good role model.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patient and not get stressed.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Spend time with my child.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Trust my child.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Have clear rules.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All are important, but which 5 would you want to aspire to most as a parent/</a:t>
            </a:r>
            <a:r>
              <a:rPr lang="en-US" sz="2000" b="1" dirty="0" err="1"/>
              <a:t>carer</a:t>
            </a:r>
            <a:r>
              <a:rPr lang="en-US" sz="2000" b="1" dirty="0"/>
              <a:t>?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10" r="2255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EAA4806-1431-421E-9F77-F11B8EE446F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62" r="2" b="380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75D23-0DCB-43D7-AF1B-DE5D1602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2395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F4EAE02A-C21B-453C-8220-2756C48713CF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51" r="2" b="2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8AA04C-2332-4A7F-A2B4-4CFBF1B22984}"/>
              </a:ext>
            </a:extLst>
          </p:cNvPr>
          <p:cNvSpPr txBox="1">
            <a:spLocks/>
          </p:cNvSpPr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200" b="1" dirty="0">
                <a:ea typeface="+mj-ea"/>
                <a:cs typeface="+mj-cs"/>
              </a:rPr>
              <a:t>What would you worry about if you were a parent?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09947-975E-4471-BE0A-3028CA18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417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10210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A0507-F513-4787-9EB8-9ED1532CF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4776"/>
          <a:stretch/>
        </p:blipFill>
        <p:spPr>
          <a:xfrm>
            <a:off x="858284" y="1165109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5347883" y="775605"/>
            <a:ext cx="572148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/>
              <a:t>Research found that the top 10 worries parents have are:</a:t>
            </a:r>
            <a:endParaRPr lang="en-US" sz="24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Being able to afford what their child needs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Dealing with a lack of sleep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Having enough patience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Encouraging the child to eat their meals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Dealing with an ill child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Keeping on top of household chores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Encouraging children to do their homework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Encouraging children to work hard at school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Coping with a child having a tantrum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Getting children up in the morning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27047" y="6356350"/>
            <a:ext cx="386412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03842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8A0507-F513-4787-9EB8-9ED1532CF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997527" y="1534585"/>
            <a:ext cx="4259543" cy="3276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/>
              <a:t>Online worries: The Webwise 2017 Parent Survey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 dirty="0" err="1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  <a:endParaRPr lang="en-US" sz="1100" kern="1200" dirty="0">
              <a:solidFill>
                <a:srgbClr val="898989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706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Widescreen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Being a parent/carer:  If I were a parent or carer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 parent/carer:  If I were a parent or carer</dc:title>
  <dc:creator>Colin Morrison</dc:creator>
  <cp:lastModifiedBy>Colin Morrison</cp:lastModifiedBy>
  <cp:revision>1</cp:revision>
  <dcterms:created xsi:type="dcterms:W3CDTF">2020-06-18T10:16:42Z</dcterms:created>
  <dcterms:modified xsi:type="dcterms:W3CDTF">2020-06-18T10:17:22Z</dcterms:modified>
</cp:coreProperties>
</file>