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63" r:id="rId3"/>
    <p:sldId id="269" r:id="rId4"/>
    <p:sldId id="270" r:id="rId5"/>
    <p:sldId id="273" r:id="rId6"/>
    <p:sldId id="274" r:id="rId7"/>
    <p:sldId id="267" r:id="rId8"/>
    <p:sldId id="271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16"/>
    <p:restoredTop sz="94398"/>
  </p:normalViewPr>
  <p:slideViewPr>
    <p:cSldViewPr snapToGrid="0" snapToObjects="1">
      <p:cViewPr varScale="1">
        <p:scale>
          <a:sx n="59" d="100"/>
          <a:sy n="59" d="100"/>
        </p:scale>
        <p:origin x="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E3BCCF49-346A-4DA9-BA53-816CF4915540}"/>
    <pc:docChg chg="modSld">
      <pc:chgData name="Colin Morrison TASC Morrison" userId="9e8379d8aac75974" providerId="LiveId" clId="{E3BCCF49-346A-4DA9-BA53-816CF4915540}" dt="2023-08-05T08:58:07.904" v="2" actId="20577"/>
      <pc:docMkLst>
        <pc:docMk/>
      </pc:docMkLst>
      <pc:sldChg chg="modSp mod">
        <pc:chgData name="Colin Morrison TASC Morrison" userId="9e8379d8aac75974" providerId="LiveId" clId="{E3BCCF49-346A-4DA9-BA53-816CF4915540}" dt="2023-08-05T08:58:07.904" v="2" actId="20577"/>
        <pc:sldMkLst>
          <pc:docMk/>
          <pc:sldMk cId="979449192" sldId="256"/>
        </pc:sldMkLst>
        <pc:spChg chg="mod">
          <ac:chgData name="Colin Morrison TASC Morrison" userId="9e8379d8aac75974" providerId="LiveId" clId="{E3BCCF49-346A-4DA9-BA53-816CF4915540}" dt="2023-08-05T08:58:07.904" v="2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 TASC Morrison" userId="9e8379d8aac75974" providerId="LiveId" clId="{F573DAA0-EF9F-476B-9649-B10C03A30FBF}"/>
    <pc:docChg chg="modSld">
      <pc:chgData name="Colin Morrison TASC Morrison" userId="9e8379d8aac75974" providerId="LiveId" clId="{F573DAA0-EF9F-476B-9649-B10C03A30FBF}" dt="2023-12-01T09:47:34.370" v="0" actId="207"/>
      <pc:docMkLst>
        <pc:docMk/>
      </pc:docMkLst>
      <pc:sldChg chg="modSp mod">
        <pc:chgData name="Colin Morrison TASC Morrison" userId="9e8379d8aac75974" providerId="LiveId" clId="{F573DAA0-EF9F-476B-9649-B10C03A30FBF}" dt="2023-12-01T09:47:34.370" v="0" actId="207"/>
        <pc:sldMkLst>
          <pc:docMk/>
          <pc:sldMk cId="979449192" sldId="256"/>
        </pc:sldMkLst>
        <pc:spChg chg="mod">
          <ac:chgData name="Colin Morrison TASC Morrison" userId="9e8379d8aac75974" providerId="LiveId" clId="{F573DAA0-EF9F-476B-9649-B10C03A30FBF}" dt="2023-12-01T09:47:34.370" v="0" actId="20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" userId="9e8379d8aac75974" providerId="LiveId" clId="{94825639-1EF3-4364-96A5-071FA88F14ED}"/>
    <pc:docChg chg="custSel mod modSld">
      <pc:chgData name="Colin Morrison" userId="9e8379d8aac75974" providerId="LiveId" clId="{94825639-1EF3-4364-96A5-071FA88F14ED}" dt="2020-06-25T09:02:16.247" v="3" actId="2711"/>
      <pc:docMkLst>
        <pc:docMk/>
      </pc:docMkLst>
      <pc:sldChg chg="addSp modSp mod setBg">
        <pc:chgData name="Colin Morrison" userId="9e8379d8aac75974" providerId="LiveId" clId="{94825639-1EF3-4364-96A5-071FA88F14ED}" dt="2020-06-25T09:02:16.247" v="3" actId="2711"/>
        <pc:sldMkLst>
          <pc:docMk/>
          <pc:sldMk cId="979449192" sldId="256"/>
        </pc:sldMkLst>
        <pc:spChg chg="mod">
          <ac:chgData name="Colin Morrison" userId="9e8379d8aac75974" providerId="LiveId" clId="{94825639-1EF3-4364-96A5-071FA88F14ED}" dt="2020-06-25T09:02:16.247" v="3" actId="2711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Colin Morrison" userId="9e8379d8aac75974" providerId="LiveId" clId="{94825639-1EF3-4364-96A5-071FA88F14ED}" dt="2020-06-25T09:02:05.138" v="1" actId="12"/>
          <ac:spMkLst>
            <pc:docMk/>
            <pc:sldMk cId="979449192" sldId="256"/>
            <ac:spMk id="3" creationId="{00000000-0000-0000-0000-000000000000}"/>
          </ac:spMkLst>
        </pc:spChg>
        <pc:spChg chg="mod">
          <ac:chgData name="Colin Morrison" userId="9e8379d8aac75974" providerId="LiveId" clId="{94825639-1EF3-4364-96A5-071FA88F14ED}" dt="2020-06-25T09:02:01.566" v="0" actId="26606"/>
          <ac:spMkLst>
            <pc:docMk/>
            <pc:sldMk cId="979449192" sldId="256"/>
            <ac:spMk id="4" creationId="{00000000-0000-0000-0000-000000000000}"/>
          </ac:spMkLst>
        </pc:spChg>
        <pc:spChg chg="add">
          <ac:chgData name="Colin Morrison" userId="9e8379d8aac75974" providerId="LiveId" clId="{94825639-1EF3-4364-96A5-071FA88F14ED}" dt="2020-06-25T09:02:01.566" v="0" actId="26606"/>
          <ac:spMkLst>
            <pc:docMk/>
            <pc:sldMk cId="979449192" sldId="256"/>
            <ac:spMk id="9" creationId="{F1C4E306-BC28-4A7B-871B-1926F6FA6EF3}"/>
          </ac:spMkLst>
        </pc:spChg>
        <pc:spChg chg="add">
          <ac:chgData name="Colin Morrison" userId="9e8379d8aac75974" providerId="LiveId" clId="{94825639-1EF3-4364-96A5-071FA88F14ED}" dt="2020-06-25T09:02:01.566" v="0" actId="26606"/>
          <ac:spMkLst>
            <pc:docMk/>
            <pc:sldMk cId="979449192" sldId="256"/>
            <ac:spMk id="11" creationId="{C3ECC9B4-989C-4F71-A6BC-DEBC1D9FD0BD}"/>
          </ac:spMkLst>
        </pc:spChg>
        <pc:spChg chg="add">
          <ac:chgData name="Colin Morrison" userId="9e8379d8aac75974" providerId="LiveId" clId="{94825639-1EF3-4364-96A5-071FA88F14ED}" dt="2020-06-25T09:02:01.566" v="0" actId="26606"/>
          <ac:spMkLst>
            <pc:docMk/>
            <pc:sldMk cId="979449192" sldId="256"/>
            <ac:spMk id="13" creationId="{E20AF01B-D099-4710-BF18-E2832A9B61CF}"/>
          </ac:spMkLst>
        </pc:spChg>
        <pc:spChg chg="add">
          <ac:chgData name="Colin Morrison" userId="9e8379d8aac75974" providerId="LiveId" clId="{94825639-1EF3-4364-96A5-071FA88F14ED}" dt="2020-06-25T09:02:01.566" v="0" actId="26606"/>
          <ac:spMkLst>
            <pc:docMk/>
            <pc:sldMk cId="979449192" sldId="256"/>
            <ac:spMk id="15" creationId="{B0E4BB4F-99AB-4C4E-A763-C5AC5273DF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2talk.org/" TargetMode="External"/><Relationship Id="rId2" Type="http://schemas.openxmlformats.org/officeDocument/2006/relationships/hyperlink" Target="http://www.healthyrespect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youngpeoples.sandyford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BrUMvQjEk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rmAutofit/>
          </a:bodyPr>
          <a:lstStyle/>
          <a:p>
            <a:pPr algn="l"/>
            <a:r>
              <a:rPr lang="en-GB" sz="4400" b="1" dirty="0">
                <a:latin typeface="+mn-lt"/>
              </a:rPr>
              <a:t>Make it Good/</a:t>
            </a:r>
            <a:r>
              <a:rPr lang="en-GB" sz="4400" b="1" dirty="0">
                <a:effectLst/>
                <a:latin typeface="+mn-lt"/>
                <a:ea typeface="Calibri" panose="020F0502020204030204" pitchFamily="34" charset="0"/>
              </a:rPr>
              <a:t>Loving and intimate Relationships</a:t>
            </a:r>
            <a:r>
              <a:rPr lang="en-GB" sz="4400" b="1" dirty="0">
                <a:latin typeface="+mn-lt"/>
              </a:rPr>
              <a:t>:</a:t>
            </a:r>
            <a:br>
              <a:rPr lang="en-GB" sz="4400" b="1" dirty="0">
                <a:latin typeface="+mn-lt"/>
              </a:rPr>
            </a:br>
            <a:r>
              <a:rPr lang="en-GB" sz="4400" b="1" dirty="0">
                <a:latin typeface="+mn-lt"/>
              </a:rPr>
              <a:t> </a:t>
            </a:r>
            <a:br>
              <a:rPr lang="en-GB" sz="4400" b="1" dirty="0">
                <a:latin typeface="+mn-lt"/>
              </a:rPr>
            </a:br>
            <a:r>
              <a:rPr lang="en-GB" sz="4400" b="1" dirty="0">
                <a:latin typeface="+mn-lt"/>
              </a:rPr>
              <a:t>How do you know you are ready for sex?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the good relationship would mean for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building skills and confidence to make decisions about my own personal relationships, including sexual relationships.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9559" y="856180"/>
            <a:ext cx="4828417" cy="11280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ea typeface="+mj-ea"/>
                <a:cs typeface="+mj-cs"/>
              </a:rPr>
              <a:t>Finding good information, advice and support about sexual health, including condoms and contraception.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x-none" sz="2400" b="0" i="0" u="none" strike="noStrike" cap="none" normalizeH="0" baseline="0" dirty="0">
              <a:ln>
                <a:noFill/>
              </a:ln>
              <a:effectLst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90719" y="2330505"/>
            <a:ext cx="4559425" cy="29307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x-none" sz="2000" b="0" i="0" u="none" strike="noStrike" cap="none" normalizeH="0" baseline="0" dirty="0">
                <a:ln>
                  <a:noFill/>
                </a:ln>
                <a:effectLst/>
              </a:rPr>
              <a:t>Here are some good sources of information online: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  <a:hlinkClick r:id="rId2"/>
              </a:rPr>
              <a:t>www.healthyrespect.co.uk</a:t>
            </a: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  <a:hlinkClick r:id="rId3"/>
              </a:rPr>
              <a:t>http://www.cool2talk.org/</a:t>
            </a: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  <a:hlinkClick r:id="rId4"/>
              </a:rPr>
              <a:t>http://youngpeoples.sandyford.org/</a:t>
            </a: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x-none" sz="2000" b="0" i="0" u="none" strike="noStrike" cap="none" normalizeH="0" baseline="0" dirty="0">
                <a:ln>
                  <a:noFill/>
                </a:ln>
                <a:effectLst/>
              </a:rPr>
              <a:t>Your nearest confidential clinic that welcomes young people is: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x-non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INSERT LOCAL INFORMATION</a:t>
            </a:r>
            <a:endParaRPr kumimoji="0" lang="en-US" altLang="x-none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C44166-919C-4BD6-8EC8-E6558AD8E7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10" r="712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3878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068" y="2205823"/>
            <a:ext cx="4244895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What are the most common questions young people have about having sex for the first time?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/>
          <a:srcRect t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8734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9543" y="1747751"/>
            <a:ext cx="4900144" cy="273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How do you know if you are ready to have sex for the first time?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ea typeface="+mj-ea"/>
                <a:cs typeface="+mj-cs"/>
                <a:hlinkClick r:id="rId2"/>
              </a:rPr>
              <a:t>https://youtu.be/BrUMvQjEkvo</a:t>
            </a:r>
            <a:r>
              <a:rPr lang="en-US" sz="2400" b="1" u="sng" dirty="0"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u="sng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(7 minutes 19)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E32F1-693A-4BF4-98E0-F859AFAE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869" y="471748"/>
            <a:ext cx="2651435" cy="255200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162" y="3735870"/>
            <a:ext cx="4324849" cy="24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2520-BF2D-499C-9494-F673B17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6"/>
            <a:ext cx="4559425" cy="12529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Top 10 questions about </a:t>
            </a:r>
            <a:r>
              <a:rPr lang="en-GB" sz="2400" b="1" i="1" dirty="0"/>
              <a:t>the first time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BA8C28FF-14E3-4CFE-A5C3-8355FDB81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6" r="2299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DE0A1-19AD-4C86-B813-B01D3F6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5291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2400" b="1" dirty="0">
                <a:latin typeface="+mn-lt"/>
              </a:rPr>
              <a:t>Top 10 Questions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9" y="2599509"/>
            <a:ext cx="5343382" cy="3639450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Will it be embarrassing or awkward?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Is penetrative sex the only sex?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Will putting a condom on be awkward?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Is it painful to have penetrative sex?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Will I have an orgasm the first time?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672BBA03-0743-4BCE-AF19-8593AE064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4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3012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latin typeface="+mn-lt"/>
              </a:rPr>
              <a:t>Top 10 Questions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44" y="2118001"/>
            <a:ext cx="5150145" cy="3979585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Can a girl get pregnant the first time she has penetrative sex?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What happens if we have penetrative sex without a condom? Or the condom comes off or breaks?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Where do we do it? How do we set the atmosphere?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Will having a drink help us to relax?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Will my partner tell other people?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F38D876B-4704-4ECA-8C4C-CF601CC11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6" r="2299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8411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2F397B-4BB1-48C6-9EE0-C8B339968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4619" y="2125883"/>
            <a:ext cx="4249308" cy="2605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So, how do you know if you are </a:t>
            </a:r>
            <a:r>
              <a:rPr lang="en-US" sz="2400" b="1" u="sng" dirty="0">
                <a:ea typeface="+mj-ea"/>
                <a:cs typeface="+mj-cs"/>
              </a:rPr>
              <a:t>ready</a:t>
            </a:r>
            <a:r>
              <a:rPr lang="en-US" sz="2400" b="1" dirty="0">
                <a:ea typeface="+mj-ea"/>
                <a:cs typeface="+mj-cs"/>
              </a:rPr>
              <a:t> to have sex?</a:t>
            </a:r>
            <a:r>
              <a:rPr lang="en-US" sz="2400" dirty="0">
                <a:ea typeface="+mj-ea"/>
                <a:cs typeface="+mj-cs"/>
              </a:rPr>
              <a:t> </a:t>
            </a:r>
            <a:endParaRPr lang="en-US" sz="2400" b="1" dirty="0"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9661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56C990-1500-4B50-B148-B7E1943F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5" y="268076"/>
            <a:ext cx="4479729" cy="2826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335227-69D0-4DD1-9C4D-953102F2420A}"/>
              </a:ext>
            </a:extLst>
          </p:cNvPr>
          <p:cNvPicPr/>
          <p:nvPr/>
        </p:nvPicPr>
        <p:blipFill rotWithShape="1">
          <a:blip r:embed="rId2"/>
          <a:srcRect t="5890" r="2" b="3093"/>
          <a:stretch/>
        </p:blipFill>
        <p:spPr>
          <a:xfrm>
            <a:off x="8210098" y="535227"/>
            <a:ext cx="2516023" cy="22900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6" y="3308462"/>
            <a:ext cx="4479729" cy="2826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157EAB-91EB-4125-9432-E404CF0D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29" y="3951078"/>
            <a:ext cx="3980763" cy="15524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16753" y="6353865"/>
            <a:ext cx="4478419" cy="46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09" y="6492240"/>
            <a:ext cx="415645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576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65125"/>
            <a:ext cx="10515600" cy="96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So, how do you know if you are </a:t>
            </a:r>
            <a:r>
              <a:rPr lang="en-US" sz="2800" b="1" u="sng" dirty="0">
                <a:ea typeface="+mj-ea"/>
                <a:cs typeface="+mj-cs"/>
              </a:rPr>
              <a:t>ready</a:t>
            </a:r>
            <a:r>
              <a:rPr lang="en-US" sz="2800" b="1" dirty="0">
                <a:ea typeface="+mj-ea"/>
                <a:cs typeface="+mj-cs"/>
              </a:rPr>
              <a:t> to have sex?</a:t>
            </a:r>
            <a:r>
              <a:rPr lang="en-US" sz="2800" dirty="0">
                <a:ea typeface="+mj-ea"/>
                <a:cs typeface="+mj-cs"/>
              </a:rPr>
              <a:t> </a:t>
            </a: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91" y="4523593"/>
            <a:ext cx="3433531" cy="137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Your body just feels ready. You never want to rush into it or feel pressured.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DCBCE-3421-4868-8364-26B77BA439B0}"/>
              </a:ext>
            </a:extLst>
          </p:cNvPr>
          <p:cNvSpPr txBox="1"/>
          <p:nvPr/>
        </p:nvSpPr>
        <p:spPr>
          <a:xfrm>
            <a:off x="7821826" y="3586539"/>
            <a:ext cx="3774987" cy="3252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</a:t>
            </a:r>
            <a:r>
              <a:rPr lang="en-US" sz="2800" b="1" dirty="0"/>
              <a:t>know your partner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000000"/>
                </a:solidFill>
              </a:rPr>
              <a:t>You both respect each other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You have talked about it. You are at the same stage in the relationship. You </a:t>
            </a:r>
            <a:r>
              <a:rPr lang="en-US" sz="2800">
                <a:solidFill>
                  <a:srgbClr val="000000"/>
                </a:solidFill>
              </a:rPr>
              <a:t>are both ready.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82AB3-AA84-4683-A015-634EB952A98B}"/>
              </a:ext>
            </a:extLst>
          </p:cNvPr>
          <p:cNvSpPr txBox="1"/>
          <p:nvPr/>
        </p:nvSpPr>
        <p:spPr>
          <a:xfrm>
            <a:off x="4162580" y="4157169"/>
            <a:ext cx="3550186" cy="137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feel emotionally ready. </a:t>
            </a:r>
            <a:r>
              <a:rPr lang="en-US" sz="2800" b="1" dirty="0"/>
              <a:t>Sex is an emotional thing</a:t>
            </a:r>
            <a:r>
              <a:rPr lang="en-US" sz="2800" dirty="0"/>
              <a:t>. If you don’t feel ready, you’re not, so wait.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7B44C-FA4E-4CD5-AD48-9C2FEA8A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5" y="1055482"/>
            <a:ext cx="1462395" cy="2817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FC36D-9BD6-43C4-BF09-5964C033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10" y="1045779"/>
            <a:ext cx="1621675" cy="2799007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06696D-681D-4C71-85A2-9722EF81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098" y="1045778"/>
            <a:ext cx="1506361" cy="25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4855" y="2792627"/>
            <a:ext cx="4329186" cy="2460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You have got </a:t>
            </a:r>
            <a:r>
              <a:rPr lang="en-US" sz="2800" b="1" dirty="0">
                <a:solidFill>
                  <a:srgbClr val="000000"/>
                </a:solidFill>
              </a:rPr>
              <a:t>condoms and contraception sorted</a:t>
            </a:r>
            <a:r>
              <a:rPr lang="en-US" sz="2800" dirty="0">
                <a:solidFill>
                  <a:srgbClr val="000000"/>
                </a:solidFill>
              </a:rPr>
              <a:t>. Yes, both. So that you are both protected from STIs and for heterosexual couples there is no risk of pregnancy.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A97D-5CC2-46E0-91D5-0B57748F2AB0}"/>
              </a:ext>
            </a:extLst>
          </p:cNvPr>
          <p:cNvSpPr txBox="1"/>
          <p:nvPr/>
        </p:nvSpPr>
        <p:spPr>
          <a:xfrm>
            <a:off x="1060886" y="2653913"/>
            <a:ext cx="5780840" cy="3780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You are doing it because you really want to</a:t>
            </a:r>
            <a:r>
              <a:rPr lang="en-US" sz="2800" dirty="0">
                <a:solidFill>
                  <a:srgbClr val="000000"/>
                </a:solidFill>
              </a:rPr>
              <a:t>. Don’t give in to peer pressure, or pressure from a partner, and don’t believe that everybody else is doing it so you have to. Take a moment and think about this: </a:t>
            </a:r>
            <a:r>
              <a:rPr lang="en-US" sz="2800" i="1" dirty="0">
                <a:solidFill>
                  <a:srgbClr val="000000"/>
                </a:solidFill>
              </a:rPr>
              <a:t>if you decide you don’t want to have sex just now, will your partner be okay with that?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C5BF4-5400-429E-944B-7EE7302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54" y="0"/>
            <a:ext cx="1395441" cy="2792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585F10-A449-496E-A063-2C31D32C2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607" y="-12355"/>
            <a:ext cx="1654251" cy="2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Make it Good/Loving and intimate Relationships:   How do you know you are ready for sex?</vt:lpstr>
      <vt:lpstr>PowerPoint Presentation</vt:lpstr>
      <vt:lpstr>PowerPoint Presentation</vt:lpstr>
      <vt:lpstr>PowerPoint Presentation</vt:lpstr>
      <vt:lpstr>Top 10 Questions</vt:lpstr>
      <vt:lpstr>Top 10 Questions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Good:  How do you know you are ready for sex?</dc:title>
  <dc:creator>Colin Morrison</dc:creator>
  <cp:lastModifiedBy>Colin Morrison TASC Morrison</cp:lastModifiedBy>
  <cp:revision>1</cp:revision>
  <dcterms:created xsi:type="dcterms:W3CDTF">2020-06-25T09:02:01Z</dcterms:created>
  <dcterms:modified xsi:type="dcterms:W3CDTF">2023-12-01T09:47:36Z</dcterms:modified>
</cp:coreProperties>
</file>