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56" r:id="rId2"/>
    <p:sldId id="259" r:id="rId3"/>
    <p:sldId id="257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C8BE9-7C43-4101-A18F-3C6D949E796D}" v="3" dt="2023-09-28T09:15:54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407"/>
  </p:normalViewPr>
  <p:slideViewPr>
    <p:cSldViewPr snapToGrid="0" snapToObjects="1">
      <p:cViewPr varScale="1">
        <p:scale>
          <a:sx n="51" d="100"/>
          <a:sy n="51" d="100"/>
        </p:scale>
        <p:origin x="1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7280-AE93-DB44-9076-003FF3F117F1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FE92-EA16-9145-8F19-A0CA5E8E7D16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769B-45C0-3B4E-A10A-EDB1DA1923A0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450A-9F78-6B40-A331-26EC1F1F3AF1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896E-1B64-334D-9DE0-B1723B1DD1AE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CC52-EC8E-1247-8D53-A94E3C793FCF}" type="datetime1">
              <a:rPr lang="en-GB" smtClean="0"/>
              <a:t>29/11/2023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C75-729E-7840-8B4F-AE1B388B9AB5}" type="datetime1">
              <a:rPr lang="en-GB" smtClean="0"/>
              <a:t>29/11/2023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93A9-AF53-EE43-B7E3-45741FFEBDF5}" type="datetime1">
              <a:rPr lang="en-GB" smtClean="0"/>
              <a:t>29/11/2023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B57E-3584-184E-921D-147525FA5700}" type="datetime1">
              <a:rPr lang="en-GB" smtClean="0"/>
              <a:t>29/11/2023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5AF1-C822-0247-842A-82E1E9CE8A0A}" type="datetime1">
              <a:rPr lang="en-GB" smtClean="0"/>
              <a:t>29/11/2023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513D-294D-7F4B-A562-8A18E3387EF6}" type="datetime1">
              <a:rPr lang="en-GB" smtClean="0"/>
              <a:t>29/11/2023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78E2-688A-5544-92CB-A1B1366E821E}" type="datetime1">
              <a:rPr lang="en-GB" smtClean="0"/>
              <a:t>29/11/2023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Friends and Friendship: </a:t>
            </a:r>
            <a:b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When friends fall out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 can talk about how to make and sustain friendships.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 understand the importance of kindness and empathy.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dirty="0"/>
              <a:t>I understand that friends have disagreements and can think of positive ways to cope and respond.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F3F2BE-A39E-024F-A65F-111333519CAE}"/>
              </a:ext>
            </a:extLst>
          </p:cNvPr>
          <p:cNvSpPr txBox="1">
            <a:spLocks/>
          </p:cNvSpPr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600" b="1" dirty="0">
                <a:latin typeface="+mn-lt"/>
              </a:rPr>
              <a:t>Let’s play a game!</a:t>
            </a:r>
          </a:p>
          <a:p>
            <a:pPr algn="l">
              <a:spcAft>
                <a:spcPts val="600"/>
              </a:spcAft>
            </a:pPr>
            <a:r>
              <a:rPr lang="en-US" sz="3600" b="1" dirty="0">
                <a:latin typeface="+mn-lt"/>
              </a:rPr>
              <a:t>Human Bingo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6385" y="6356350"/>
            <a:ext cx="25949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C4989-AC0D-4D9C-A207-0F0431AA19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30" r="1" b="2827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200" b="1"/>
              <a:t>Why do friends fall out?</a:t>
            </a:r>
          </a:p>
        </p:txBody>
      </p:sp>
      <p:pic>
        <p:nvPicPr>
          <p:cNvPr id="1028" name="Picture 4" descr="Free Child Boy photo and picture">
            <a:extLst>
              <a:ext uri="{FF2B5EF4-FFF2-40B4-BE49-F238E27FC236}">
                <a16:creationId xmlns:a16="http://schemas.microsoft.com/office/drawing/2014/main" id="{7667AF6F-247C-43ED-510C-00CD787C4A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342273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9A38EBA-6E97-44A4-B4B8-D9FB5D33F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480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5916" y="2412051"/>
            <a:ext cx="4502858" cy="34928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/>
              <a:t>A puppet drama</a:t>
            </a:r>
          </a:p>
          <a:p>
            <a:r>
              <a:rPr lang="en-GB" sz="2400" dirty="0"/>
              <a:t>What are the friends doing?</a:t>
            </a:r>
            <a:endParaRPr lang="en-US" sz="2400" dirty="0"/>
          </a:p>
          <a:p>
            <a:r>
              <a:rPr lang="en-GB" sz="2400" dirty="0"/>
              <a:t>How does the story begin? </a:t>
            </a:r>
          </a:p>
          <a:p>
            <a:r>
              <a:rPr lang="en-GB" sz="2400" dirty="0"/>
              <a:t>What do the friends fall out about?</a:t>
            </a:r>
            <a:endParaRPr lang="en-US" sz="2400" dirty="0"/>
          </a:p>
          <a:p>
            <a:r>
              <a:rPr lang="en-GB" sz="2400" dirty="0"/>
              <a:t>What happens when they fall out?</a:t>
            </a:r>
            <a:endParaRPr lang="en-US" sz="2400" dirty="0"/>
          </a:p>
          <a:p>
            <a:r>
              <a:rPr lang="en-GB" sz="2400" dirty="0"/>
              <a:t>How are each of them feeling now?</a:t>
            </a:r>
            <a:endParaRPr lang="en-US" sz="2400" dirty="0"/>
          </a:p>
          <a:p>
            <a:pPr marL="0" lvl="0" indent="0">
              <a:buNone/>
            </a:pPr>
            <a:endParaRPr lang="en-GB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0871" y="6356350"/>
            <a:ext cx="3013467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CDB7597B-A1E3-4BE2-8344-418DB5DF95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938" b="2"/>
          <a:stretch/>
        </p:blipFill>
        <p:spPr>
          <a:xfrm>
            <a:off x="5385816" y="-2"/>
            <a:ext cx="680618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4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</Words>
  <Application>Microsoft Office PowerPoint</Application>
  <PresentationFormat>Widescreen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Friends and Friendship:  When friends fall out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1.5.3 Friends:   When friends fall out</dc:title>
  <dc:creator>Colin Morrison</dc:creator>
  <cp:lastModifiedBy>Colin Morrison TASC Morrison</cp:lastModifiedBy>
  <cp:revision>4</cp:revision>
  <dcterms:created xsi:type="dcterms:W3CDTF">2019-04-01T08:57:57Z</dcterms:created>
  <dcterms:modified xsi:type="dcterms:W3CDTF">2023-11-29T15:34:31Z</dcterms:modified>
</cp:coreProperties>
</file>