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2" r:id="rId9"/>
    <p:sldId id="266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A3BDF-1D04-4D0C-8329-6B7E96E80251}" v="1" dt="2023-09-29T08:24:36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66" d="100"/>
          <a:sy n="66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C5BA3BDF-1D04-4D0C-8329-6B7E96E80251}"/>
    <pc:docChg chg="custSel modSld">
      <pc:chgData name="Colin Morrison TASC Morrison" userId="9e8379d8aac75974" providerId="LiveId" clId="{C5BA3BDF-1D04-4D0C-8329-6B7E96E80251}" dt="2023-09-29T08:24:53.267" v="4" actId="1076"/>
      <pc:docMkLst>
        <pc:docMk/>
      </pc:docMkLst>
      <pc:sldChg chg="addSp delSp modSp mod">
        <pc:chgData name="Colin Morrison TASC Morrison" userId="9e8379d8aac75974" providerId="LiveId" clId="{C5BA3BDF-1D04-4D0C-8329-6B7E96E80251}" dt="2023-09-29T08:24:53.267" v="4" actId="1076"/>
        <pc:sldMkLst>
          <pc:docMk/>
          <pc:sldMk cId="979449192" sldId="256"/>
        </pc:sldMkLst>
        <pc:spChg chg="mod">
          <ac:chgData name="Colin Morrison TASC Morrison" userId="9e8379d8aac75974" providerId="LiveId" clId="{C5BA3BDF-1D04-4D0C-8329-6B7E96E80251}" dt="2023-09-29T08:24:53.267" v="4" actId="1076"/>
          <ac:spMkLst>
            <pc:docMk/>
            <pc:sldMk cId="979449192" sldId="256"/>
            <ac:spMk id="2" creationId="{00000000-0000-0000-0000-000000000000}"/>
          </ac:spMkLst>
        </pc:spChg>
        <pc:spChg chg="del">
          <ac:chgData name="Colin Morrison TASC Morrison" userId="9e8379d8aac75974" providerId="LiveId" clId="{C5BA3BDF-1D04-4D0C-8329-6B7E96E80251}" dt="2023-09-29T08:24:39.735" v="2" actId="478"/>
          <ac:spMkLst>
            <pc:docMk/>
            <pc:sldMk cId="979449192" sldId="256"/>
            <ac:spMk id="3" creationId="{00000000-0000-0000-0000-000000000000}"/>
          </ac:spMkLst>
        </pc:spChg>
        <pc:spChg chg="add mod">
          <ac:chgData name="Colin Morrison TASC Morrison" userId="9e8379d8aac75974" providerId="LiveId" clId="{C5BA3BDF-1D04-4D0C-8329-6B7E96E80251}" dt="2023-09-29T08:24:36.482" v="1"/>
          <ac:spMkLst>
            <pc:docMk/>
            <pc:sldMk cId="979449192" sldId="256"/>
            <ac:spMk id="5" creationId="{510C4F55-956D-2AE7-E990-6FD05B6DF984}"/>
          </ac:spMkLst>
        </pc:spChg>
        <pc:spChg chg="add del mod">
          <ac:chgData name="Colin Morrison TASC Morrison" userId="9e8379d8aac75974" providerId="LiveId" clId="{C5BA3BDF-1D04-4D0C-8329-6B7E96E80251}" dt="2023-09-29T08:24:45.751" v="3" actId="478"/>
          <ac:spMkLst>
            <pc:docMk/>
            <pc:sldMk cId="979449192" sldId="256"/>
            <ac:spMk id="7" creationId="{196EC821-961A-8B3A-AB19-5F47803FCA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ttitudelive.com/watch/Kids-with-Disabilities-Winn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ttitudelive.com/watch/Kids-with-Disabilities-Luk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tRYKjucDHk" TargetMode="External"/><Relationship Id="rId2" Type="http://schemas.openxmlformats.org/officeDocument/2006/relationships/hyperlink" Target="https://researchautism.org/resources/kit-for-ki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C4E306-BC28-4A7B-871B-1926F6FA6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C3ECC9B4-989C-4F71-A6BC-DEBC1D9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E20AF01B-D099-4710-BF18-E2832A9B6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862" y="959281"/>
            <a:ext cx="7003107" cy="1179486"/>
          </a:xfrm>
        </p:spPr>
        <p:txBody>
          <a:bodyPr anchor="ctr"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Similarity, diversity and respect: Disability</a:t>
            </a:r>
            <a:r>
              <a:rPr lang="en-US" sz="3600" dirty="0">
                <a:effectLst/>
                <a:latin typeface="+mn-lt"/>
              </a:rPr>
              <a:t> </a:t>
            </a:r>
            <a:endParaRPr lang="en-US" sz="3600" dirty="0">
              <a:latin typeface="+mn-lt"/>
              <a:ea typeface="Futura Medium" charset="0"/>
              <a:cs typeface="Futura Medium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0E4BB4F-99AB-4C4E-A763-C5AC5273DF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510C4F55-956D-2AE7-E990-6FD05B6DF984}"/>
              </a:ext>
            </a:extLst>
          </p:cNvPr>
          <p:cNvSpPr txBox="1">
            <a:spLocks/>
          </p:cNvSpPr>
          <p:nvPr/>
        </p:nvSpPr>
        <p:spPr>
          <a:xfrm>
            <a:off x="673499" y="2385701"/>
            <a:ext cx="8683152" cy="438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can give examples of what makes me a unique individual.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show respect for others.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understand that how I look, how I behave, and my aspirations should not be limited by stereotypes, my sex or expectations of what boys and girls should do.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understand that some children have a disability that can affect how they walk, see, hear, speak, learn, or do other things.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understand that the terms heterosexual, gay, lesbian, and bisexual can be used to describe who a person is attracted to or falls in love with.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Winnie</a:t>
            </a:r>
            <a:r>
              <a:rPr lang="en-US" sz="1900" b="1" dirty="0"/>
              <a:t/>
            </a:r>
            <a:br>
              <a:rPr lang="en-US" sz="1900" b="1" dirty="0"/>
            </a:br>
            <a:r>
              <a:rPr lang="en-US" sz="1900" u="sng" dirty="0">
                <a:hlinkClick r:id="rId2"/>
              </a:rPr>
              <a:t>https://attitudelive.com/watch/Kids-with-Disabilities-Winnie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b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93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48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B43B9CA2-4B31-4ACD-9A9F-B8E6C6420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713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3" name="Picture 12" descr="See the source image">
            <a:extLst>
              <a:ext uri="{FF2B5EF4-FFF2-40B4-BE49-F238E27FC236}">
                <a16:creationId xmlns:a16="http://schemas.microsoft.com/office/drawing/2014/main" xmlns="" id="{1C792E62-0358-4BDF-A7DE-D0B1609AB9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3671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37" r="-1" b="29270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xmlns="" id="{33F94DB1-BC5D-454D-845C-7BA3A1F46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xmlns="" id="{5676B86F-860B-4586-BCAA-C0650C09B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 b="1">
                <a:latin typeface="+mn-lt"/>
              </a:rPr>
              <a:t>Disability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 disability is when a person finds it difficult (or maybe impossible) to walk, see, hear, speak, learn, or do other important things. </a:t>
            </a:r>
          </a:p>
          <a:p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0527" y="6349602"/>
            <a:ext cx="299923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560AFAAC-EA6C-45A9-9E03-C9C9F0193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ACD48092-DE69-4AD3-A88F-956CBFDA7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6" r="1769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xmlns="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1">
                <a:latin typeface="+mn-lt"/>
              </a:rPr>
              <a:t>Disability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0036C6B-F09C-4EAB-AE02-8D056EE74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/>
              <a:t>A disability can be something a person was born with.</a:t>
            </a:r>
          </a:p>
          <a:p>
            <a:pPr marL="0" indent="0">
              <a:buNone/>
            </a:pPr>
            <a:r>
              <a:rPr lang="en-GB" sz="3200" dirty="0"/>
              <a:t>A disability can be because the person has been ill or had an accident.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6322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Disability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GB" sz="3200"/>
              <a:t>Many people have a disability.</a:t>
            </a:r>
            <a:endParaRPr lang="en-US" sz="3200"/>
          </a:p>
          <a:p>
            <a:pPr marL="0" lvl="0" indent="0">
              <a:buNone/>
            </a:pPr>
            <a:r>
              <a:rPr lang="en-GB" sz="3200"/>
              <a:t>Maybe you or someone in your family has a disability.</a:t>
            </a:r>
            <a:endParaRPr lang="en-US" sz="3200"/>
          </a:p>
          <a:p>
            <a:pPr lvl="0"/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411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58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atin typeface="+mn-lt"/>
              </a:rPr>
              <a:t>Disability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n-GB" sz="2400" dirty="0"/>
              <a:t>Sometimes you can see that someone has a disability, for example if they use a wheelchair. </a:t>
            </a:r>
          </a:p>
          <a:p>
            <a:pPr marL="0" lvl="0" indent="0">
              <a:buNone/>
            </a:pPr>
            <a:r>
              <a:rPr lang="en-GB" sz="2400" dirty="0"/>
              <a:t>Sometimes you can’t see a disability, like maybe someone is deaf or is autistic. </a:t>
            </a:r>
            <a:endParaRPr lang="en-US" sz="2400" dirty="0"/>
          </a:p>
          <a:p>
            <a:pPr marL="0" lvl="0" indent="0">
              <a:buNone/>
            </a:pPr>
            <a:r>
              <a:rPr lang="en-GB" sz="2400" dirty="0"/>
              <a:t>A disability can be something to do with your body. Or a disability can be about how you learn or understand the world around you.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7" name="Picture 6" descr="A girl looking at the camera&#10;&#10;Description automatically generated">
            <a:extLst>
              <a:ext uri="{FF2B5EF4-FFF2-40B4-BE49-F238E27FC236}">
                <a16:creationId xmlns:a16="http://schemas.microsoft.com/office/drawing/2014/main" xmlns="" id="{DAF67A5B-9FB4-46DA-9857-23CF4571E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6955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15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Luke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</a:t>
            </a:r>
            <a:r>
              <a:rPr lang="en-US" sz="2800" u="sng" dirty="0">
                <a:hlinkClick r:id="rId2"/>
              </a:rPr>
              <a:t>https://attitudelive.com/watch/Kids-with-Disabilities-Luke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41" r="2909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What’s up with Nick? 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800" u="sng" dirty="0">
                <a:hlinkClick r:id="rId2"/>
              </a:rPr>
              <a:t>https://researchautism.org/resources/kit-for-kids/</a:t>
            </a: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0" r="18070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Disability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People with disabilities can usually do most things just like other people. They might just do them differently.</a:t>
            </a:r>
          </a:p>
          <a:p>
            <a:pPr marL="0" lvl="0" indent="0">
              <a:buNone/>
            </a:pPr>
            <a:r>
              <a:rPr lang="en-GB" dirty="0"/>
              <a:t>If you think a person with a disability needs help with something, ask them first.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7" name="Picture 6" descr="A picture containing boy, person, small, child&#10;&#10;Description automatically generated">
            <a:extLst>
              <a:ext uri="{FF2B5EF4-FFF2-40B4-BE49-F238E27FC236}">
                <a16:creationId xmlns:a16="http://schemas.microsoft.com/office/drawing/2014/main" xmlns="" id="{4588EECC-2ACA-41D0-9992-BA967348E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8" r="4970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Disability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/>
              <a:t>It’s okay to ask polite questions about a person’s disability.</a:t>
            </a:r>
            <a:endParaRPr lang="en-US" sz="3200"/>
          </a:p>
          <a:p>
            <a:pPr marL="0" lvl="0" indent="0">
              <a:buNone/>
            </a:pPr>
            <a:r>
              <a:rPr lang="en-GB" sz="3200"/>
              <a:t>It’s never okay to be mean to someone because of their disability. </a:t>
            </a:r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person, indoor, wall, little&#10;&#10;Description automatically generated">
            <a:extLst>
              <a:ext uri="{FF2B5EF4-FFF2-40B4-BE49-F238E27FC236}">
                <a16:creationId xmlns:a16="http://schemas.microsoft.com/office/drawing/2014/main" xmlns="" id="{A2C6F6DD-5C25-4230-9915-B8A112B00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3" r="5095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352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DengXian</vt:lpstr>
      <vt:lpstr>Futura Medium</vt:lpstr>
      <vt:lpstr>Symbol</vt:lpstr>
      <vt:lpstr>Times New Roman</vt:lpstr>
      <vt:lpstr>Office Theme</vt:lpstr>
      <vt:lpstr>Similarity, diversity and respect: Disability </vt:lpstr>
      <vt:lpstr>Disability</vt:lpstr>
      <vt:lpstr>Disability</vt:lpstr>
      <vt:lpstr>Disability</vt:lpstr>
      <vt:lpstr>Disability</vt:lpstr>
      <vt:lpstr>Luke  https://attitudelive.com/watch/Kids-with-Disabilities-Luke </vt:lpstr>
      <vt:lpstr>What’s up with Nick?  https://researchautism.org/resources/kit-for-kids/</vt:lpstr>
      <vt:lpstr>Disability</vt:lpstr>
      <vt:lpstr>Disability</vt:lpstr>
      <vt:lpstr>Winnie https://attitudelive.com/watch/Kids-with-Disabilities-Winnie  </vt:lpstr>
      <vt:lpstr>In this class, we are all individuals, different, unique and special.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Disability</dc:title>
  <dc:creator>Colin Morrison</dc:creator>
  <cp:lastModifiedBy>McCormack, Elaine</cp:lastModifiedBy>
  <cp:revision>2</cp:revision>
  <dcterms:created xsi:type="dcterms:W3CDTF">2020-06-18T14:00:42Z</dcterms:created>
  <dcterms:modified xsi:type="dcterms:W3CDTF">2023-10-26T11:47:46Z</dcterms:modified>
</cp:coreProperties>
</file>