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61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585A0-5B9A-4C09-8DF3-FF7778829FDD}" v="1" dt="2023-09-29T14:20:19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1B3585A0-5B9A-4C09-8DF3-FF7778829FDD}"/>
    <pc:docChg chg="custSel modSld">
      <pc:chgData name="Colin Morrison TASC Morrison" userId="9e8379d8aac75974" providerId="LiveId" clId="{1B3585A0-5B9A-4C09-8DF3-FF7778829FDD}" dt="2023-09-29T14:25:27.631" v="36" actId="33524"/>
      <pc:docMkLst>
        <pc:docMk/>
      </pc:docMkLst>
      <pc:sldChg chg="addSp delSp modSp mod">
        <pc:chgData name="Colin Morrison TASC Morrison" userId="9e8379d8aac75974" providerId="LiveId" clId="{1B3585A0-5B9A-4C09-8DF3-FF7778829FDD}" dt="2023-09-29T14:25:00.453" v="35" actId="20577"/>
        <pc:sldMkLst>
          <pc:docMk/>
          <pc:sldMk cId="4057871990" sldId="256"/>
        </pc:sldMkLst>
        <pc:spChg chg="mod">
          <ac:chgData name="Colin Morrison TASC Morrison" userId="9e8379d8aac75974" providerId="LiveId" clId="{1B3585A0-5B9A-4C09-8DF3-FF7778829FDD}" dt="2023-09-29T14:25:00.453" v="35" actId="20577"/>
          <ac:spMkLst>
            <pc:docMk/>
            <pc:sldMk cId="4057871990" sldId="256"/>
            <ac:spMk id="2" creationId="{583E161F-8870-44CF-B82F-D91BF8B882B2}"/>
          </ac:spMkLst>
        </pc:spChg>
        <pc:spChg chg="del">
          <ac:chgData name="Colin Morrison TASC Morrison" userId="9e8379d8aac75974" providerId="LiveId" clId="{1B3585A0-5B9A-4C09-8DF3-FF7778829FDD}" dt="2023-09-29T14:20:13.179" v="0" actId="478"/>
          <ac:spMkLst>
            <pc:docMk/>
            <pc:sldMk cId="4057871990" sldId="256"/>
            <ac:spMk id="3" creationId="{E6135198-8B40-4998-84A2-5019259B9714}"/>
          </ac:spMkLst>
        </pc:spChg>
        <pc:spChg chg="add del mod">
          <ac:chgData name="Colin Morrison TASC Morrison" userId="9e8379d8aac75974" providerId="LiveId" clId="{1B3585A0-5B9A-4C09-8DF3-FF7778829FDD}" dt="2023-09-29T14:20:18.192" v="1" actId="478"/>
          <ac:spMkLst>
            <pc:docMk/>
            <pc:sldMk cId="4057871990" sldId="256"/>
            <ac:spMk id="5" creationId="{C5CA14DD-86E2-2656-F4C6-4B751AFA4ECC}"/>
          </ac:spMkLst>
        </pc:spChg>
        <pc:spChg chg="add mod">
          <ac:chgData name="Colin Morrison TASC Morrison" userId="9e8379d8aac75974" providerId="LiveId" clId="{1B3585A0-5B9A-4C09-8DF3-FF7778829FDD}" dt="2023-09-29T14:20:27.163" v="4" actId="14100"/>
          <ac:spMkLst>
            <pc:docMk/>
            <pc:sldMk cId="4057871990" sldId="256"/>
            <ac:spMk id="6" creationId="{EFD40FB2-BA07-BD63-53F2-4AC7BBAE9821}"/>
          </ac:spMkLst>
        </pc:spChg>
      </pc:sldChg>
      <pc:sldChg chg="modSp mod">
        <pc:chgData name="Colin Morrison TASC Morrison" userId="9e8379d8aac75974" providerId="LiveId" clId="{1B3585A0-5B9A-4C09-8DF3-FF7778829FDD}" dt="2023-09-29T14:25:27.631" v="36" actId="33524"/>
        <pc:sldMkLst>
          <pc:docMk/>
          <pc:sldMk cId="1537122397" sldId="258"/>
        </pc:sldMkLst>
        <pc:spChg chg="mod">
          <ac:chgData name="Colin Morrison TASC Morrison" userId="9e8379d8aac75974" providerId="LiveId" clId="{1B3585A0-5B9A-4C09-8DF3-FF7778829FDD}" dt="2023-09-29T14:25:27.631" v="36" actId="33524"/>
          <ac:spMkLst>
            <pc:docMk/>
            <pc:sldMk cId="1537122397" sldId="258"/>
            <ac:spMk id="3" creationId="{62865053-9149-4819-8AFE-BC346C15DFA9}"/>
          </ac:spMkLst>
        </pc:spChg>
      </pc:sldChg>
    </pc:docChg>
  </pc:docChgLst>
  <pc:docChgLst>
    <pc:chgData name="Ross Robertson" userId="cb37bfa76ebf819d" providerId="LiveId" clId="{C9B11EFE-D66D-0A4B-985A-A8F8BD3803C7}"/>
    <pc:docChg chg="modSld">
      <pc:chgData name="Ross Robertson" userId="cb37bfa76ebf819d" providerId="LiveId" clId="{C9B11EFE-D66D-0A4B-985A-A8F8BD3803C7}" dt="2019-05-30T09:48:17.415" v="0" actId="1076"/>
      <pc:docMkLst>
        <pc:docMk/>
      </pc:docMkLst>
      <pc:sldChg chg="modSp">
        <pc:chgData name="Ross Robertson" userId="cb37bfa76ebf819d" providerId="LiveId" clId="{C9B11EFE-D66D-0A4B-985A-A8F8BD3803C7}" dt="2019-05-30T09:48:17.415" v="0" actId="1076"/>
        <pc:sldMkLst>
          <pc:docMk/>
          <pc:sldMk cId="2735080988" sldId="260"/>
        </pc:sldMkLst>
        <pc:spChg chg="mod">
          <ac:chgData name="Ross Robertson" userId="cb37bfa76ebf819d" providerId="LiveId" clId="{C9B11EFE-D66D-0A4B-985A-A8F8BD3803C7}" dt="2019-05-30T09:48:17.415" v="0" actId="1076"/>
          <ac:spMkLst>
            <pc:docMk/>
            <pc:sldMk cId="2735080988" sldId="260"/>
            <ac:spMk id="3" creationId="{6598F0B7-9C25-43FA-B401-3FF91A2882E4}"/>
          </ac:spMkLst>
        </pc:spChg>
      </pc:sldChg>
    </pc:docChg>
  </pc:docChgLst>
  <pc:docChgLst>
    <pc:chgData name="Ross Robertson" userId="cb37bfa76ebf819d" providerId="LiveId" clId="{EB638B4A-6414-2140-BC9D-04B47DDC0FD1}"/>
    <pc:docChg chg="modSld">
      <pc:chgData name="Ross Robertson" userId="cb37bfa76ebf819d" providerId="LiveId" clId="{EB638B4A-6414-2140-BC9D-04B47DDC0FD1}" dt="2019-06-27T10:53:49.395" v="0" actId="20577"/>
      <pc:docMkLst>
        <pc:docMk/>
      </pc:docMkLst>
      <pc:sldChg chg="modSp">
        <pc:chgData name="Ross Robertson" userId="cb37bfa76ebf819d" providerId="LiveId" clId="{EB638B4A-6414-2140-BC9D-04B47DDC0FD1}" dt="2019-06-27T10:53:49.395" v="0" actId="20577"/>
        <pc:sldMkLst>
          <pc:docMk/>
          <pc:sldMk cId="4057871990" sldId="256"/>
        </pc:sldMkLst>
        <pc:spChg chg="mod">
          <ac:chgData name="Ross Robertson" userId="cb37bfa76ebf819d" providerId="LiveId" clId="{EB638B4A-6414-2140-BC9D-04B47DDC0FD1}" dt="2019-06-27T10:53:49.395" v="0" actId="20577"/>
          <ac:spMkLst>
            <pc:docMk/>
            <pc:sldMk cId="4057871990" sldId="256"/>
            <ac:spMk id="2" creationId="{583E161F-8870-44CF-B82F-D91BF8B882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B6CF-C83B-4A5D-A454-B066A55FC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89223-BFE9-46E4-AB3D-331B8EB18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8001C-4FF3-47EA-A5B1-AA33EA35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0A9C-868F-4828-9B52-81F03FD8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DE9F-0304-4931-A2DD-4F39F0AB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7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F248-4706-49D8-8AD1-C78EA679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36E7-1AB9-448C-B193-3ADF4A2C8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19105-E72F-4261-896A-6AF2806A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CF134-6595-4B45-9F6D-608CD6C3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A1C98-D01E-42CF-ABE6-18CDE9D9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3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DDB74-51F6-4AA3-AF22-D0F153927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991D5-B481-4838-89FE-25C37A6E8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6397-C15E-4D62-9C44-C6D3E94D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A35A3-CC4E-4C0A-8816-A2FA377A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1CC5D-9ECD-4169-A444-4E3160EC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D887-01CA-4277-A924-F3D0DD61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A304-FAF3-4260-A569-C549A9020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8283-914C-4F09-A5D0-883B7A5F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0524C-74F7-406E-9A22-7F846523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511BB-5D3C-4C46-9DC5-25AB4F4D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8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9F62-0C32-49CC-9B0B-BD442273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1FC5A-ADE8-473B-8436-D782DCE0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88F76-E544-48DC-8D25-B623CE7C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FAA47-AD24-4A87-AA08-B87E28F9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D414-D548-4914-8BF5-BEC383BB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4C16-442D-4096-A3ED-EE05DA30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791E-BDF6-4222-B96B-F765C4E2C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0424A-C341-4C66-85F3-44EC3DAF1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D667C-B127-4317-8C6C-EDCB3F18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EC29A-B18B-4CD5-BC7A-6026CC28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5416-2A0D-44E1-B34F-84DF42DD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1FA9-8E24-493B-88F1-20AF5188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920F1-B5F5-4B88-B803-96EACBB66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DE245-CF59-4807-B093-5F529762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7A269-6B6F-4AA3-AD75-8DFDF8A94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418D3-8026-4CD5-B8EF-F616F6DFF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8D616-3569-4D46-A975-E1D55B54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DF561-B8E4-4373-AB40-45925B59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1F5CF-E71B-42C6-A312-A0DC2CC2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2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A318-5F18-480F-8BF5-7E043D7C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F1C5F-84F0-400B-8FC1-1AF09DAA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0BF7-06BF-43F1-8416-A330FC55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16454-BC0D-49C5-A9A6-DD673D9F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6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2F03F-DF99-42A7-8992-75917444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7ED04-B6E5-4308-9530-07E335EE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A590F-7C13-4BDC-99C9-AE033112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8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A879-5C08-4522-B588-F37CEC93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FD642-1838-47E9-AF0F-64E76904F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8F0F-7751-42CD-A6D0-232EF4463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02A68-43AD-4ECE-9279-9E7C4D10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FB1D2-9362-4CF5-90C3-19BCA8B1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7523C-D9A2-44E4-B197-6F37431A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2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E474-2144-460A-92B7-4E6712B8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F3D6F-ED04-4E71-943F-5BCA4A355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1D958-6273-48C0-A1B0-6EA5F9862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EB8C-4C05-4F72-ACE6-5A84862F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A66D0-C9C9-4B14-93F9-2A53E752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09E4D-B40E-48D3-8527-8EFA3330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7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8DE82-587F-44EB-8DB1-7E30A3EA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CA8FB-5670-40F1-8563-60E014DF6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5809-BD1D-4BB9-98F4-C80AFA635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8CDE-4519-42C4-BE37-F0B9F0D67C26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C16E-4AD0-4B20-A4AD-A3F474D30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53210-3873-41F1-8BAC-9767E0A45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17E2-3FAC-4DB4-9CD0-69AB0FB164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8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zSB_4rOlJU" TargetMode="External"/><Relationship Id="rId2" Type="http://schemas.openxmlformats.org/officeDocument/2006/relationships/hyperlink" Target="https://www.babycentre.co.uk/v25007241/how-to-get-a-comfy-attachment-vide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SuGyPmzHU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m9QndNXcnC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61F-8870-44CF-B82F-D91BF8B88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2091"/>
            <a:ext cx="9144000" cy="1754002"/>
          </a:xfrm>
        </p:spPr>
        <p:txBody>
          <a:bodyPr/>
          <a:lstStyle/>
          <a:p>
            <a:r>
              <a:rPr lang="en-GB" b="1" dirty="0"/>
              <a:t>What babies need to be healthy, happy and safe.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EFD40FB2-BA07-BD63-53F2-4AC7BBAE9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659" y="3037505"/>
            <a:ext cx="8674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can explain how human life begins, what pregnancy is and how a baby is born.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know, understand and can discuss some of a baby’s basic needs such as feeding, changing, washing, cuddling and sleeping.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can demonstrate some basic skills needed to look after a baby.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7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24A71-4175-49D7-9512-1CC40944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06" y="857250"/>
            <a:ext cx="3651466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Getting ready for a baby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Imagine that you are planning for the arrival of a new baby. </a:t>
            </a:r>
          </a:p>
          <a:p>
            <a:pPr marL="0" indent="0">
              <a:buNone/>
            </a:pPr>
            <a:r>
              <a:rPr lang="en-GB" sz="2400" dirty="0"/>
              <a:t>Work together to make a list of all the items a baby might need and the things a family needs to do to prepare for their baby.</a:t>
            </a:r>
          </a:p>
        </p:txBody>
      </p:sp>
      <p:pic>
        <p:nvPicPr>
          <p:cNvPr id="5" name="Picture 4" descr="A baby lying on a bed&#10;&#10;Description automatically generated">
            <a:extLst>
              <a:ext uri="{FF2B5EF4-FFF2-40B4-BE49-F238E27FC236}">
                <a16:creationId xmlns:a16="http://schemas.microsoft.com/office/drawing/2014/main" id="{FCF8215F-4526-4A6A-99E6-D096B73F0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086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01227" y="916081"/>
            <a:ext cx="4853849" cy="4809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Breastfeeding is good for baby and mum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Breast milk is tailor-made for the baby and gives them all the nutrients they need.</a:t>
            </a:r>
          </a:p>
          <a:p>
            <a:pPr marL="0" lvl="0" indent="0">
              <a:buNone/>
            </a:pPr>
            <a:r>
              <a:rPr lang="en-GB" dirty="0"/>
              <a:t>Breast milk helps the baby to fight illness and infection.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https://www.babycentre.co.uk/v25007241/how-to-get-a-comfy-attachment-video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(duration 2 minutes)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00000"/>
                </a:solidFill>
                <a:hlinkClick r:id="rId3"/>
              </a:rPr>
              <a:t>https://youtu.be/qzSB_4rOlJU</a:t>
            </a:r>
            <a:endParaRPr lang="en-US" u="sng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(duration 2 minutes 13)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875D5-E88D-4E19-B3E7-666936C4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640" y="714087"/>
            <a:ext cx="4795402" cy="50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4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D1882-8490-4A6B-BB8C-AE99D219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13" y="1409700"/>
            <a:ext cx="3697510" cy="4814119"/>
          </a:xfrm>
        </p:spPr>
        <p:txBody>
          <a:bodyPr>
            <a:normAutofit/>
          </a:bodyPr>
          <a:lstStyle/>
          <a:p>
            <a:pPr marL="0" indent="0">
              <a:buClr>
                <a:srgbClr val="A4885A"/>
              </a:buClr>
              <a:buNone/>
            </a:pPr>
            <a:r>
              <a:rPr lang="en-GB" sz="2400" dirty="0"/>
              <a:t>Babies in the class!</a:t>
            </a:r>
          </a:p>
          <a:p>
            <a:pPr marL="0" indent="0">
              <a:buClr>
                <a:srgbClr val="A4885A"/>
              </a:buClr>
              <a:buNone/>
            </a:pPr>
            <a:r>
              <a:rPr lang="en-GB" sz="2400" dirty="0"/>
              <a:t>What will our babies need to be:</a:t>
            </a:r>
          </a:p>
          <a:p>
            <a:pPr marL="0" indent="0">
              <a:buClr>
                <a:srgbClr val="A4885A"/>
              </a:buClr>
              <a:buNone/>
            </a:pPr>
            <a:r>
              <a:rPr lang="en-GB" sz="2400" b="1" dirty="0"/>
              <a:t>Healthy? </a:t>
            </a:r>
          </a:p>
          <a:p>
            <a:pPr marL="0" indent="0">
              <a:buClr>
                <a:srgbClr val="A4885A"/>
              </a:buClr>
              <a:buNone/>
            </a:pPr>
            <a:r>
              <a:rPr lang="en-GB" sz="2400" b="1" dirty="0"/>
              <a:t>Happy? </a:t>
            </a:r>
          </a:p>
          <a:p>
            <a:pPr marL="0" indent="0">
              <a:buClr>
                <a:srgbClr val="A4885A"/>
              </a:buClr>
              <a:buNone/>
            </a:pPr>
            <a:r>
              <a:rPr lang="en-GB" sz="2400" b="1" dirty="0"/>
              <a:t>Safe?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EE692-38FF-45D5-BACD-3ED0107AB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A48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FC0ABB7-3FF2-48CA-AF41-7C90BA14B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aby lying on a bed&#10;&#10;Description automatically generated">
            <a:extLst>
              <a:ext uri="{FF2B5EF4-FFF2-40B4-BE49-F238E27FC236}">
                <a16:creationId xmlns:a16="http://schemas.microsoft.com/office/drawing/2014/main" id="{5228415A-76C6-4C87-A7FA-BD17A30E5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5" name="Picture 4" descr="A baby lying on a bed&#10;&#10;Description automatically generated">
            <a:extLst>
              <a:ext uri="{FF2B5EF4-FFF2-40B4-BE49-F238E27FC236}">
                <a16:creationId xmlns:a16="http://schemas.microsoft.com/office/drawing/2014/main" id="{357A4565-4F88-4907-B26E-7536221B1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  <p:pic>
        <p:nvPicPr>
          <p:cNvPr id="4" name="Picture 3" descr="A baby looking at the camera&#10;&#10;Description automatically generated">
            <a:extLst>
              <a:ext uri="{FF2B5EF4-FFF2-40B4-BE49-F238E27FC236}">
                <a16:creationId xmlns:a16="http://schemas.microsoft.com/office/drawing/2014/main" id="{BA565608-FF54-44F3-8889-FD508D8948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729" y="535426"/>
            <a:ext cx="3603723" cy="24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78516-B845-46AC-ACE7-B5EB16C3F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06" y="161925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Baby crying sound: </a:t>
            </a:r>
            <a:r>
              <a:rPr lang="en-GB" sz="2400" u="sng" dirty="0">
                <a:hlinkClick r:id="rId2"/>
              </a:rPr>
              <a:t>https://youtu.be/SuGyPmzHUBE</a:t>
            </a:r>
            <a:endParaRPr lang="en-GB" sz="2400" u="sng" dirty="0"/>
          </a:p>
          <a:p>
            <a:pPr marL="0" indent="0">
              <a:buNone/>
            </a:pPr>
            <a:endParaRPr lang="en-GB" sz="2400" b="1" u="sng" dirty="0"/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5" name="Picture 4" descr="A hand holding a baby&#10;&#10;Description automatically generated">
            <a:extLst>
              <a:ext uri="{FF2B5EF4-FFF2-40B4-BE49-F238E27FC236}">
                <a16:creationId xmlns:a16="http://schemas.microsoft.com/office/drawing/2014/main" id="{71A51083-1DD4-4EA7-A294-157054BD8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0436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65053-9149-4819-8AFE-BC346C15D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0" y="790575"/>
            <a:ext cx="6134100" cy="53863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24 hours with a newborn baby 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https://youtu.be/m9QndNXcnCU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FB304-7B56-49A4-9C10-21134474CB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49" y="1690688"/>
            <a:ext cx="3661831" cy="3524512"/>
          </a:xfrm>
          <a:prstGeom prst="rect">
            <a:avLst/>
          </a:prstGeom>
        </p:spPr>
      </p:pic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F20BAFB-3BE9-47B8-A84E-D5D3096B47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2165985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2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F0B7-9C25-43FA-B401-3FF91A288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67" y="1649040"/>
            <a:ext cx="57912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would be the best thing about being a mum or dad?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would be the hardest thing about looking after a baby?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Who thinks they would like to be a parent one day?</a:t>
            </a:r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F1651DCE-A8B6-45DB-8669-BF169DF70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408" y="150535"/>
            <a:ext cx="4929792" cy="3283960"/>
          </a:xfrm>
          <a:prstGeom prst="rect">
            <a:avLst/>
          </a:prstGeom>
        </p:spPr>
      </p:pic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67C20674-C17F-4984-81AB-65DA94A853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408" y="3549280"/>
            <a:ext cx="4929792" cy="32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263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Office Theme</vt:lpstr>
      <vt:lpstr>What babies need to be healthy, happy and safe.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1.10.2 What babies need</dc:title>
  <dc:creator>Colin Morrison</dc:creator>
  <cp:lastModifiedBy>Colin Morrison TASC Morrison</cp:lastModifiedBy>
  <cp:revision>7</cp:revision>
  <dcterms:created xsi:type="dcterms:W3CDTF">2019-03-29T14:31:02Z</dcterms:created>
  <dcterms:modified xsi:type="dcterms:W3CDTF">2023-09-29T14:25:38Z</dcterms:modified>
</cp:coreProperties>
</file>