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9"/>
  </p:notesMasterIdLst>
  <p:sldIdLst>
    <p:sldId id="256" r:id="rId2"/>
    <p:sldId id="263" r:id="rId3"/>
    <p:sldId id="273" r:id="rId4"/>
    <p:sldId id="274" r:id="rId5"/>
    <p:sldId id="277" r:id="rId6"/>
    <p:sldId id="276" r:id="rId7"/>
    <p:sldId id="278" r:id="rId8"/>
    <p:sldId id="282" r:id="rId9"/>
    <p:sldId id="283" r:id="rId10"/>
    <p:sldId id="267" r:id="rId11"/>
    <p:sldId id="280" r:id="rId12"/>
    <p:sldId id="279" r:id="rId13"/>
    <p:sldId id="268" r:id="rId14"/>
    <p:sldId id="281"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59" d="100"/>
          <a:sy n="59" d="100"/>
        </p:scale>
        <p:origin x="3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73430789-71FD-4D7C-8F98-EE806F7FC27A}"/>
    <pc:docChg chg="delSld modSld">
      <pc:chgData name="Colin Morrison TASC Morrison" userId="9e8379d8aac75974" providerId="LiveId" clId="{73430789-71FD-4D7C-8F98-EE806F7FC27A}" dt="2024-01-11T11:21:44.870" v="8" actId="207"/>
      <pc:docMkLst>
        <pc:docMk/>
      </pc:docMkLst>
      <pc:sldChg chg="modSp mod">
        <pc:chgData name="Colin Morrison TASC Morrison" userId="9e8379d8aac75974" providerId="LiveId" clId="{73430789-71FD-4D7C-8F98-EE806F7FC27A}" dt="2024-01-11T11:20:57.051" v="0" actId="207"/>
        <pc:sldMkLst>
          <pc:docMk/>
          <pc:sldMk cId="979449192" sldId="256"/>
        </pc:sldMkLst>
        <pc:spChg chg="mod">
          <ac:chgData name="Colin Morrison TASC Morrison" userId="9e8379d8aac75974" providerId="LiveId" clId="{73430789-71FD-4D7C-8F98-EE806F7FC27A}" dt="2024-01-11T11:20:57.051" v="0" actId="207"/>
          <ac:spMkLst>
            <pc:docMk/>
            <pc:sldMk cId="979449192" sldId="256"/>
            <ac:spMk id="3" creationId="{00000000-0000-0000-0000-000000000000}"/>
          </ac:spMkLst>
        </pc:spChg>
      </pc:sldChg>
      <pc:sldChg chg="del">
        <pc:chgData name="Colin Morrison TASC Morrison" userId="9e8379d8aac75974" providerId="LiveId" clId="{73430789-71FD-4D7C-8F98-EE806F7FC27A}" dt="2024-01-11T11:21:35.809" v="7" actId="2696"/>
        <pc:sldMkLst>
          <pc:docMk/>
          <pc:sldMk cId="1573954026" sldId="265"/>
        </pc:sldMkLst>
      </pc:sldChg>
      <pc:sldChg chg="modSp mod">
        <pc:chgData name="Colin Morrison TASC Morrison" userId="9e8379d8aac75974" providerId="LiveId" clId="{73430789-71FD-4D7C-8F98-EE806F7FC27A}" dt="2024-01-11T11:21:17.337" v="5" actId="20577"/>
        <pc:sldMkLst>
          <pc:docMk/>
          <pc:sldMk cId="2623612383" sldId="276"/>
        </pc:sldMkLst>
        <pc:spChg chg="mod">
          <ac:chgData name="Colin Morrison TASC Morrison" userId="9e8379d8aac75974" providerId="LiveId" clId="{73430789-71FD-4D7C-8F98-EE806F7FC27A}" dt="2024-01-11T11:21:17.337" v="5" actId="20577"/>
          <ac:spMkLst>
            <pc:docMk/>
            <pc:sldMk cId="2623612383" sldId="276"/>
            <ac:spMk id="3" creationId="{00000000-0000-0000-0000-000000000000}"/>
          </ac:spMkLst>
        </pc:spChg>
      </pc:sldChg>
      <pc:sldChg chg="modSp mod">
        <pc:chgData name="Colin Morrison TASC Morrison" userId="9e8379d8aac75974" providerId="LiveId" clId="{73430789-71FD-4D7C-8F98-EE806F7FC27A}" dt="2024-01-11T11:21:09.856" v="4" actId="20577"/>
        <pc:sldMkLst>
          <pc:docMk/>
          <pc:sldMk cId="1601139474" sldId="277"/>
        </pc:sldMkLst>
        <pc:spChg chg="mod">
          <ac:chgData name="Colin Morrison TASC Morrison" userId="9e8379d8aac75974" providerId="LiveId" clId="{73430789-71FD-4D7C-8F98-EE806F7FC27A}" dt="2024-01-11T11:21:09.856" v="4" actId="20577"/>
          <ac:spMkLst>
            <pc:docMk/>
            <pc:sldMk cId="1601139474" sldId="277"/>
            <ac:spMk id="3" creationId="{00000000-0000-0000-0000-000000000000}"/>
          </ac:spMkLst>
        </pc:spChg>
      </pc:sldChg>
      <pc:sldChg chg="modSp mod">
        <pc:chgData name="Colin Morrison TASC Morrison" userId="9e8379d8aac75974" providerId="LiveId" clId="{73430789-71FD-4D7C-8F98-EE806F7FC27A}" dt="2024-01-11T11:21:44.870" v="8" actId="207"/>
        <pc:sldMkLst>
          <pc:docMk/>
          <pc:sldMk cId="2430527994" sldId="281"/>
        </pc:sldMkLst>
        <pc:spChg chg="mod">
          <ac:chgData name="Colin Morrison TASC Morrison" userId="9e8379d8aac75974" providerId="LiveId" clId="{73430789-71FD-4D7C-8F98-EE806F7FC27A}" dt="2024-01-11T11:21:44.870" v="8" actId="207"/>
          <ac:spMkLst>
            <pc:docMk/>
            <pc:sldMk cId="2430527994" sldId="281"/>
            <ac:spMk id="5" creationId="{B7062F26-08BA-43BD-BA4F-C6BC5A8B8783}"/>
          </ac:spMkLst>
        </pc:spChg>
      </pc:sldChg>
      <pc:sldChg chg="modSp mod">
        <pc:chgData name="Colin Morrison TASC Morrison" userId="9e8379d8aac75974" providerId="LiveId" clId="{73430789-71FD-4D7C-8F98-EE806F7FC27A}" dt="2024-01-11T11:21:27.812" v="6" actId="207"/>
        <pc:sldMkLst>
          <pc:docMk/>
          <pc:sldMk cId="723089149" sldId="283"/>
        </pc:sldMkLst>
        <pc:spChg chg="mod">
          <ac:chgData name="Colin Morrison TASC Morrison" userId="9e8379d8aac75974" providerId="LiveId" clId="{73430789-71FD-4D7C-8F98-EE806F7FC27A}" dt="2024-01-11T11:21:27.812" v="6" actId="207"/>
          <ac:spMkLst>
            <pc:docMk/>
            <pc:sldMk cId="723089149" sldId="283"/>
            <ac:spMk id="3" creationId="{D5101836-D048-BD1B-0213-804938538F8E}"/>
          </ac:spMkLst>
        </pc:spChg>
      </pc:sldChg>
    </pc:docChg>
  </pc:docChgLst>
  <pc:docChgLst>
    <pc:chgData name="Colin Morrison TASC Morrison" userId="9e8379d8aac75974" providerId="LiveId" clId="{C1DA6030-76E7-4076-9A1E-9621ABB94F4F}"/>
    <pc:docChg chg="custSel addSld delSld modSld">
      <pc:chgData name="Colin Morrison TASC Morrison" userId="9e8379d8aac75974" providerId="LiveId" clId="{C1DA6030-76E7-4076-9A1E-9621ABB94F4F}" dt="2023-08-17T09:31:39.785" v="364" actId="207"/>
      <pc:docMkLst>
        <pc:docMk/>
      </pc:docMkLst>
      <pc:sldChg chg="modSp mod">
        <pc:chgData name="Colin Morrison TASC Morrison" userId="9e8379d8aac75974" providerId="LiveId" clId="{C1DA6030-76E7-4076-9A1E-9621ABB94F4F}" dt="2023-08-02T09:53:26.064" v="357" actId="2711"/>
        <pc:sldMkLst>
          <pc:docMk/>
          <pc:sldMk cId="979449192" sldId="256"/>
        </pc:sldMkLst>
        <pc:spChg chg="mod">
          <ac:chgData name="Colin Morrison TASC Morrison" userId="9e8379d8aac75974" providerId="LiveId" clId="{C1DA6030-76E7-4076-9A1E-9621ABB94F4F}" dt="2023-08-02T09:53:26.064" v="357" actId="2711"/>
          <ac:spMkLst>
            <pc:docMk/>
            <pc:sldMk cId="979449192" sldId="256"/>
            <ac:spMk id="3" creationId="{00000000-0000-0000-0000-000000000000}"/>
          </ac:spMkLst>
        </pc:spChg>
      </pc:sldChg>
      <pc:sldChg chg="modSp mod">
        <pc:chgData name="Colin Morrison TASC Morrison" userId="9e8379d8aac75974" providerId="LiveId" clId="{C1DA6030-76E7-4076-9A1E-9621ABB94F4F}" dt="2023-08-02T09:28:30.995" v="5" actId="400"/>
        <pc:sldMkLst>
          <pc:docMk/>
          <pc:sldMk cId="1573954026" sldId="265"/>
        </pc:sldMkLst>
        <pc:spChg chg="mod">
          <ac:chgData name="Colin Morrison TASC Morrison" userId="9e8379d8aac75974" providerId="LiveId" clId="{C1DA6030-76E7-4076-9A1E-9621ABB94F4F}" dt="2023-08-02T09:28:30.995" v="5" actId="400"/>
          <ac:spMkLst>
            <pc:docMk/>
            <pc:sldMk cId="1573954026" sldId="265"/>
            <ac:spMk id="14" creationId="{00000000-0000-0000-0000-000000000000}"/>
          </ac:spMkLst>
        </pc:spChg>
      </pc:sldChg>
      <pc:sldChg chg="addSp modSp mod">
        <pc:chgData name="Colin Morrison TASC Morrison" userId="9e8379d8aac75974" providerId="LiveId" clId="{C1DA6030-76E7-4076-9A1E-9621ABB94F4F}" dt="2023-08-16T09:40:59.654" v="360" actId="26606"/>
        <pc:sldMkLst>
          <pc:docMk/>
          <pc:sldMk cId="823135419" sldId="268"/>
        </pc:sldMkLst>
        <pc:spChg chg="mod">
          <ac:chgData name="Colin Morrison TASC Morrison" userId="9e8379d8aac75974" providerId="LiveId" clId="{C1DA6030-76E7-4076-9A1E-9621ABB94F4F}" dt="2023-08-16T09:40:59.654" v="360" actId="26606"/>
          <ac:spMkLst>
            <pc:docMk/>
            <pc:sldMk cId="823135419" sldId="268"/>
            <ac:spMk id="5" creationId="{B7062F26-08BA-43BD-BA4F-C6BC5A8B8783}"/>
          </ac:spMkLst>
        </pc:spChg>
        <pc:spChg chg="add">
          <ac:chgData name="Colin Morrison TASC Morrison" userId="9e8379d8aac75974" providerId="LiveId" clId="{C1DA6030-76E7-4076-9A1E-9621ABB94F4F}" dt="2023-08-16T09:40:59.654" v="360" actId="26606"/>
          <ac:spMkLst>
            <pc:docMk/>
            <pc:sldMk cId="823135419" sldId="268"/>
            <ac:spMk id="30" creationId="{DCC231C8-C761-4B31-9B1C-C6D19248C6B3}"/>
          </ac:spMkLst>
        </pc:spChg>
        <pc:graphicFrameChg chg="mod modGraphic">
          <ac:chgData name="Colin Morrison TASC Morrison" userId="9e8379d8aac75974" providerId="LiveId" clId="{C1DA6030-76E7-4076-9A1E-9621ABB94F4F}" dt="2023-08-16T09:40:59.654" v="360" actId="26606"/>
          <ac:graphicFrameMkLst>
            <pc:docMk/>
            <pc:sldMk cId="823135419" sldId="268"/>
            <ac:graphicFrameMk id="25" creationId="{C0590D1F-C1E5-43BD-9AE7-776F891D34DD}"/>
          </ac:graphicFrameMkLst>
        </pc:graphicFrameChg>
      </pc:sldChg>
      <pc:sldChg chg="modSp mod">
        <pc:chgData name="Colin Morrison TASC Morrison" userId="9e8379d8aac75974" providerId="LiveId" clId="{C1DA6030-76E7-4076-9A1E-9621ABB94F4F}" dt="2023-08-02T09:25:47.067" v="0" actId="400"/>
        <pc:sldMkLst>
          <pc:docMk/>
          <pc:sldMk cId="3152011152" sldId="273"/>
        </pc:sldMkLst>
        <pc:spChg chg="mod">
          <ac:chgData name="Colin Morrison TASC Morrison" userId="9e8379d8aac75974" providerId="LiveId" clId="{C1DA6030-76E7-4076-9A1E-9621ABB94F4F}" dt="2023-08-02T09:25:47.067" v="0" actId="400"/>
          <ac:spMkLst>
            <pc:docMk/>
            <pc:sldMk cId="3152011152" sldId="273"/>
            <ac:spMk id="3" creationId="{00000000-0000-0000-0000-000000000000}"/>
          </ac:spMkLst>
        </pc:spChg>
      </pc:sldChg>
      <pc:sldChg chg="modSp mod">
        <pc:chgData name="Colin Morrison TASC Morrison" userId="9e8379d8aac75974" providerId="LiveId" clId="{C1DA6030-76E7-4076-9A1E-9621ABB94F4F}" dt="2023-08-02T09:26:07.581" v="1" actId="400"/>
        <pc:sldMkLst>
          <pc:docMk/>
          <pc:sldMk cId="617774113" sldId="274"/>
        </pc:sldMkLst>
        <pc:spChg chg="mod">
          <ac:chgData name="Colin Morrison TASC Morrison" userId="9e8379d8aac75974" providerId="LiveId" clId="{C1DA6030-76E7-4076-9A1E-9621ABB94F4F}" dt="2023-08-02T09:26:07.581" v="1" actId="400"/>
          <ac:spMkLst>
            <pc:docMk/>
            <pc:sldMk cId="617774113" sldId="274"/>
            <ac:spMk id="3" creationId="{00000000-0000-0000-0000-000000000000}"/>
          </ac:spMkLst>
        </pc:spChg>
      </pc:sldChg>
      <pc:sldChg chg="modSp mod">
        <pc:chgData name="Colin Morrison TASC Morrison" userId="9e8379d8aac75974" providerId="LiveId" clId="{C1DA6030-76E7-4076-9A1E-9621ABB94F4F}" dt="2023-08-02T09:27:02.209" v="4" actId="400"/>
        <pc:sldMkLst>
          <pc:docMk/>
          <pc:sldMk cId="2623612383" sldId="276"/>
        </pc:sldMkLst>
        <pc:spChg chg="mod">
          <ac:chgData name="Colin Morrison TASC Morrison" userId="9e8379d8aac75974" providerId="LiveId" clId="{C1DA6030-76E7-4076-9A1E-9621ABB94F4F}" dt="2023-08-02T09:27:02.209" v="4" actId="400"/>
          <ac:spMkLst>
            <pc:docMk/>
            <pc:sldMk cId="2623612383" sldId="276"/>
            <ac:spMk id="3" creationId="{00000000-0000-0000-0000-000000000000}"/>
          </ac:spMkLst>
        </pc:spChg>
      </pc:sldChg>
      <pc:sldChg chg="modSp mod">
        <pc:chgData name="Colin Morrison TASC Morrison" userId="9e8379d8aac75974" providerId="LiveId" clId="{C1DA6030-76E7-4076-9A1E-9621ABB94F4F}" dt="2023-08-02T09:26:33.358" v="3" actId="400"/>
        <pc:sldMkLst>
          <pc:docMk/>
          <pc:sldMk cId="1601139474" sldId="277"/>
        </pc:sldMkLst>
        <pc:spChg chg="mod">
          <ac:chgData name="Colin Morrison TASC Morrison" userId="9e8379d8aac75974" providerId="LiveId" clId="{C1DA6030-76E7-4076-9A1E-9621ABB94F4F}" dt="2023-08-02T09:26:33.358" v="3" actId="400"/>
          <ac:spMkLst>
            <pc:docMk/>
            <pc:sldMk cId="1601139474" sldId="277"/>
            <ac:spMk id="3" creationId="{00000000-0000-0000-0000-000000000000}"/>
          </ac:spMkLst>
        </pc:spChg>
      </pc:sldChg>
      <pc:sldChg chg="addSp modSp add mod">
        <pc:chgData name="Colin Morrison TASC Morrison" userId="9e8379d8aac75974" providerId="LiveId" clId="{C1DA6030-76E7-4076-9A1E-9621ABB94F4F}" dt="2023-08-16T09:41:27.962" v="363" actId="207"/>
        <pc:sldMkLst>
          <pc:docMk/>
          <pc:sldMk cId="2430527994" sldId="281"/>
        </pc:sldMkLst>
        <pc:spChg chg="mod">
          <ac:chgData name="Colin Morrison TASC Morrison" userId="9e8379d8aac75974" providerId="LiveId" clId="{C1DA6030-76E7-4076-9A1E-9621ABB94F4F}" dt="2023-08-16T09:41:27.962" v="363" actId="207"/>
          <ac:spMkLst>
            <pc:docMk/>
            <pc:sldMk cId="2430527994" sldId="281"/>
            <ac:spMk id="5" creationId="{B7062F26-08BA-43BD-BA4F-C6BC5A8B8783}"/>
          </ac:spMkLst>
        </pc:spChg>
        <pc:spChg chg="add">
          <ac:chgData name="Colin Morrison TASC Morrison" userId="9e8379d8aac75974" providerId="LiveId" clId="{C1DA6030-76E7-4076-9A1E-9621ABB94F4F}" dt="2023-08-16T09:41:18.818" v="361" actId="26606"/>
          <ac:spMkLst>
            <pc:docMk/>
            <pc:sldMk cId="2430527994" sldId="281"/>
            <ac:spMk id="30" creationId="{DCC231C8-C761-4B31-9B1C-C6D19248C6B3}"/>
          </ac:spMkLst>
        </pc:spChg>
        <pc:graphicFrameChg chg="mod modGraphic">
          <ac:chgData name="Colin Morrison TASC Morrison" userId="9e8379d8aac75974" providerId="LiveId" clId="{C1DA6030-76E7-4076-9A1E-9621ABB94F4F}" dt="2023-08-16T09:41:18.818" v="361" actId="26606"/>
          <ac:graphicFrameMkLst>
            <pc:docMk/>
            <pc:sldMk cId="2430527994" sldId="281"/>
            <ac:graphicFrameMk id="25" creationId="{C0590D1F-C1E5-43BD-9AE7-776F891D34DD}"/>
          </ac:graphicFrameMkLst>
        </pc:graphicFrameChg>
      </pc:sldChg>
      <pc:sldChg chg="new del">
        <pc:chgData name="Colin Morrison TASC Morrison" userId="9e8379d8aac75974" providerId="LiveId" clId="{C1DA6030-76E7-4076-9A1E-9621ABB94F4F}" dt="2023-08-02T09:33:48.810" v="44" actId="47"/>
        <pc:sldMkLst>
          <pc:docMk/>
          <pc:sldMk cId="3241084865" sldId="281"/>
        </pc:sldMkLst>
      </pc:sldChg>
      <pc:sldChg chg="addSp delSp modSp new mod">
        <pc:chgData name="Colin Morrison TASC Morrison" userId="9e8379d8aac75974" providerId="LiveId" clId="{C1DA6030-76E7-4076-9A1E-9621ABB94F4F}" dt="2023-08-02T09:54:42.762" v="358" actId="2711"/>
        <pc:sldMkLst>
          <pc:docMk/>
          <pc:sldMk cId="1559331218" sldId="282"/>
        </pc:sldMkLst>
        <pc:spChg chg="mod">
          <ac:chgData name="Colin Morrison TASC Morrison" userId="9e8379d8aac75974" providerId="LiveId" clId="{C1DA6030-76E7-4076-9A1E-9621ABB94F4F}" dt="2023-08-02T09:54:42.762" v="358" actId="2711"/>
          <ac:spMkLst>
            <pc:docMk/>
            <pc:sldMk cId="1559331218" sldId="282"/>
            <ac:spMk id="2" creationId="{23B5EA72-7E84-67CC-C6BA-DCA531D41A47}"/>
          </ac:spMkLst>
        </pc:spChg>
        <pc:spChg chg="del">
          <ac:chgData name="Colin Morrison TASC Morrison" userId="9e8379d8aac75974" providerId="LiveId" clId="{C1DA6030-76E7-4076-9A1E-9621ABB94F4F}" dt="2023-08-02T09:37:46.478" v="203"/>
          <ac:spMkLst>
            <pc:docMk/>
            <pc:sldMk cId="1559331218" sldId="282"/>
            <ac:spMk id="3" creationId="{3DE6E7BD-076E-B4BC-6D67-63C9E0AE5520}"/>
          </ac:spMkLst>
        </pc:spChg>
        <pc:picChg chg="add mod">
          <ac:chgData name="Colin Morrison TASC Morrison" userId="9e8379d8aac75974" providerId="LiveId" clId="{C1DA6030-76E7-4076-9A1E-9621ABB94F4F}" dt="2023-08-02T09:37:51.759" v="204" actId="1076"/>
          <ac:picMkLst>
            <pc:docMk/>
            <pc:sldMk cId="1559331218" sldId="282"/>
            <ac:picMk id="5" creationId="{B8473AE5-678C-D3C8-27BC-04E158E214F0}"/>
          </ac:picMkLst>
        </pc:picChg>
      </pc:sldChg>
      <pc:sldChg chg="addSp delSp modSp new mod setBg">
        <pc:chgData name="Colin Morrison TASC Morrison" userId="9e8379d8aac75974" providerId="LiveId" clId="{C1DA6030-76E7-4076-9A1E-9621ABB94F4F}" dt="2023-08-17T09:31:39.785" v="364" actId="207"/>
        <pc:sldMkLst>
          <pc:docMk/>
          <pc:sldMk cId="723089149" sldId="283"/>
        </pc:sldMkLst>
        <pc:spChg chg="del mod">
          <ac:chgData name="Colin Morrison TASC Morrison" userId="9e8379d8aac75974" providerId="LiveId" clId="{C1DA6030-76E7-4076-9A1E-9621ABB94F4F}" dt="2023-08-02T09:45:57.341" v="347" actId="478"/>
          <ac:spMkLst>
            <pc:docMk/>
            <pc:sldMk cId="723089149" sldId="283"/>
            <ac:spMk id="2" creationId="{AA3A0330-8A1D-F0D2-D7C4-0365948A4856}"/>
          </ac:spMkLst>
        </pc:spChg>
        <pc:spChg chg="mod">
          <ac:chgData name="Colin Morrison TASC Morrison" userId="9e8379d8aac75974" providerId="LiveId" clId="{C1DA6030-76E7-4076-9A1E-9621ABB94F4F}" dt="2023-08-17T09:31:39.785" v="364" actId="207"/>
          <ac:spMkLst>
            <pc:docMk/>
            <pc:sldMk cId="723089149" sldId="283"/>
            <ac:spMk id="3" creationId="{D5101836-D048-BD1B-0213-804938538F8E}"/>
          </ac:spMkLst>
        </pc:spChg>
        <pc:spChg chg="mod">
          <ac:chgData name="Colin Morrison TASC Morrison" userId="9e8379d8aac75974" providerId="LiveId" clId="{C1DA6030-76E7-4076-9A1E-9621ABB94F4F}" dt="2023-08-02T09:45:53.133" v="346" actId="26606"/>
          <ac:spMkLst>
            <pc:docMk/>
            <pc:sldMk cId="723089149" sldId="283"/>
            <ac:spMk id="4" creationId="{9F1602E2-FA30-F48E-B8FE-6BA4B889F71C}"/>
          </ac:spMkLst>
        </pc:spChg>
        <pc:spChg chg="add">
          <ac:chgData name="Colin Morrison TASC Morrison" userId="9e8379d8aac75974" providerId="LiveId" clId="{C1DA6030-76E7-4076-9A1E-9621ABB94F4F}" dt="2023-08-02T09:45:53.133" v="346" actId="26606"/>
          <ac:spMkLst>
            <pc:docMk/>
            <pc:sldMk cId="723089149" sldId="283"/>
            <ac:spMk id="11" creationId="{D1D34770-47A8-402C-AF23-2B653F2D88C1}"/>
          </ac:spMkLst>
        </pc:spChg>
        <pc:picChg chg="add mod">
          <ac:chgData name="Colin Morrison TASC Morrison" userId="9e8379d8aac75974" providerId="LiveId" clId="{C1DA6030-76E7-4076-9A1E-9621ABB94F4F}" dt="2023-08-02T09:45:53.133" v="346" actId="26606"/>
          <ac:picMkLst>
            <pc:docMk/>
            <pc:sldMk cId="723089149" sldId="283"/>
            <ac:picMk id="6" creationId="{217F6223-1E99-A5BA-E7C0-7284665D91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B579E-0007-4337-B580-96A6B1C50FB8}"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E48DD451-CCF6-4E80-B87E-6C049643C277}">
      <dgm:prSet/>
      <dgm:spPr/>
      <dgm:t>
        <a:bodyPr/>
        <a:lstStyle/>
        <a:p>
          <a:r>
            <a:rPr lang="en-GB"/>
            <a:t>Teachers often tell a girl to ignore sexual harassment.</a:t>
          </a:r>
          <a:endParaRPr lang="en-US"/>
        </a:p>
      </dgm:t>
    </dgm:pt>
    <dgm:pt modelId="{FB625EBD-3637-4AFA-AE40-8C0497E889F8}" type="parTrans" cxnId="{137D6EA0-633B-4AAB-A8DD-A54BBDC5D926}">
      <dgm:prSet/>
      <dgm:spPr/>
      <dgm:t>
        <a:bodyPr/>
        <a:lstStyle/>
        <a:p>
          <a:endParaRPr lang="en-US" sz="2400"/>
        </a:p>
      </dgm:t>
    </dgm:pt>
    <dgm:pt modelId="{FC684E19-AA70-4F38-988C-778A777AC2D1}" type="sibTrans" cxnId="{137D6EA0-633B-4AAB-A8DD-A54BBDC5D926}">
      <dgm:prSet/>
      <dgm:spPr/>
      <dgm:t>
        <a:bodyPr/>
        <a:lstStyle/>
        <a:p>
          <a:endParaRPr lang="en-US"/>
        </a:p>
      </dgm:t>
    </dgm:pt>
    <dgm:pt modelId="{556DABCF-5C7A-40B3-8A1E-AE84F29CBEB8}">
      <dgm:prSet/>
      <dgm:spPr/>
      <dgm:t>
        <a:bodyPr/>
        <a:lstStyle/>
        <a:p>
          <a:r>
            <a:rPr lang="en-GB" dirty="0"/>
            <a:t>Teachers don’t understand what you can go through as a young woman in school.</a:t>
          </a:r>
          <a:endParaRPr lang="en-US" dirty="0"/>
        </a:p>
      </dgm:t>
    </dgm:pt>
    <dgm:pt modelId="{41F4A0D5-CF1B-4660-93B8-FD4AF258CF3D}" type="parTrans" cxnId="{426F190D-7D8F-41D3-8130-0D5F8BA9EACD}">
      <dgm:prSet/>
      <dgm:spPr/>
      <dgm:t>
        <a:bodyPr/>
        <a:lstStyle/>
        <a:p>
          <a:endParaRPr lang="en-US" sz="2400"/>
        </a:p>
      </dgm:t>
    </dgm:pt>
    <dgm:pt modelId="{D475022C-E4D2-418B-A1F0-77E2E94B2B11}" type="sibTrans" cxnId="{426F190D-7D8F-41D3-8130-0D5F8BA9EACD}">
      <dgm:prSet/>
      <dgm:spPr/>
      <dgm:t>
        <a:bodyPr/>
        <a:lstStyle/>
        <a:p>
          <a:endParaRPr lang="en-US"/>
        </a:p>
      </dgm:t>
    </dgm:pt>
    <dgm:pt modelId="{AABC7800-E060-4765-AE91-7265A29BA423}">
      <dgm:prSet/>
      <dgm:spPr/>
      <dgm:t>
        <a:bodyPr/>
        <a:lstStyle/>
        <a:p>
          <a:r>
            <a:rPr lang="en-GB"/>
            <a:t>You might not have a teacher you can trust to tell.</a:t>
          </a:r>
          <a:endParaRPr lang="en-US"/>
        </a:p>
      </dgm:t>
    </dgm:pt>
    <dgm:pt modelId="{0243809A-0BE8-4487-9694-C7BCB3036BF4}" type="parTrans" cxnId="{94F0AFD3-692C-4498-BAFF-FD555CBCB553}">
      <dgm:prSet/>
      <dgm:spPr/>
      <dgm:t>
        <a:bodyPr/>
        <a:lstStyle/>
        <a:p>
          <a:endParaRPr lang="en-US" sz="2400"/>
        </a:p>
      </dgm:t>
    </dgm:pt>
    <dgm:pt modelId="{688A7E90-E49E-476B-8734-00816348A1B7}" type="sibTrans" cxnId="{94F0AFD3-692C-4498-BAFF-FD555CBCB553}">
      <dgm:prSet/>
      <dgm:spPr/>
      <dgm:t>
        <a:bodyPr/>
        <a:lstStyle/>
        <a:p>
          <a:endParaRPr lang="en-US"/>
        </a:p>
      </dgm:t>
    </dgm:pt>
    <dgm:pt modelId="{88B51503-4664-44FF-8C72-0E274437144C}">
      <dgm:prSet/>
      <dgm:spPr/>
      <dgm:t>
        <a:bodyPr/>
        <a:lstStyle/>
        <a:p>
          <a:r>
            <a:rPr lang="en-GB"/>
            <a:t>Teachers might dismiss sexual harassment as just banter, </a:t>
          </a:r>
          <a:r>
            <a:rPr lang="en-GB" i="1"/>
            <a:t>“boys mucking around”.</a:t>
          </a:r>
          <a:endParaRPr lang="en-US"/>
        </a:p>
      </dgm:t>
    </dgm:pt>
    <dgm:pt modelId="{30F81A70-7EE9-4659-B73C-C785E701EA13}" type="parTrans" cxnId="{DDFD541A-3425-44C6-B537-7C2D9D47F612}">
      <dgm:prSet/>
      <dgm:spPr/>
      <dgm:t>
        <a:bodyPr/>
        <a:lstStyle/>
        <a:p>
          <a:endParaRPr lang="en-US" sz="2400"/>
        </a:p>
      </dgm:t>
    </dgm:pt>
    <dgm:pt modelId="{B554CB64-A69C-452E-BED5-F716FCB5FCD1}" type="sibTrans" cxnId="{DDFD541A-3425-44C6-B537-7C2D9D47F612}">
      <dgm:prSet/>
      <dgm:spPr/>
      <dgm:t>
        <a:bodyPr/>
        <a:lstStyle/>
        <a:p>
          <a:endParaRPr lang="en-US"/>
        </a:p>
      </dgm:t>
    </dgm:pt>
    <dgm:pt modelId="{5C69A201-634B-4C42-88F7-CB44B9EC3C7B}">
      <dgm:prSet/>
      <dgm:spPr/>
      <dgm:t>
        <a:bodyPr/>
        <a:lstStyle/>
        <a:p>
          <a:r>
            <a:rPr lang="en-GB"/>
            <a:t>If you report it a teacher might not keep it confidential.</a:t>
          </a:r>
          <a:endParaRPr lang="en-US"/>
        </a:p>
      </dgm:t>
    </dgm:pt>
    <dgm:pt modelId="{C0B2D757-4376-4DB8-AB2C-BE193448ADE2}" type="parTrans" cxnId="{50055B49-6FD1-465E-9300-2DD6DB9E7F83}">
      <dgm:prSet/>
      <dgm:spPr/>
      <dgm:t>
        <a:bodyPr/>
        <a:lstStyle/>
        <a:p>
          <a:endParaRPr lang="en-US" sz="2400"/>
        </a:p>
      </dgm:t>
    </dgm:pt>
    <dgm:pt modelId="{C491DFBF-5612-4025-87F5-EC1D6CB08F06}" type="sibTrans" cxnId="{50055B49-6FD1-465E-9300-2DD6DB9E7F83}">
      <dgm:prSet/>
      <dgm:spPr/>
      <dgm:t>
        <a:bodyPr/>
        <a:lstStyle/>
        <a:p>
          <a:endParaRPr lang="en-US"/>
        </a:p>
      </dgm:t>
    </dgm:pt>
    <dgm:pt modelId="{823C4707-54AC-4165-B53D-A949FBB7E286}">
      <dgm:prSet/>
      <dgm:spPr/>
      <dgm:t>
        <a:bodyPr/>
        <a:lstStyle/>
        <a:p>
          <a:r>
            <a:rPr lang="en-GB"/>
            <a:t>There aren’t private spaces to report things like this to a teacher you trust.</a:t>
          </a:r>
          <a:endParaRPr lang="en-US"/>
        </a:p>
      </dgm:t>
    </dgm:pt>
    <dgm:pt modelId="{9343072B-2EEF-45CD-9917-EDEBFC8E6E87}" type="parTrans" cxnId="{6330BDF3-1A2B-446D-A98B-22BF7867B4CC}">
      <dgm:prSet/>
      <dgm:spPr/>
      <dgm:t>
        <a:bodyPr/>
        <a:lstStyle/>
        <a:p>
          <a:endParaRPr lang="en-US" sz="2400"/>
        </a:p>
      </dgm:t>
    </dgm:pt>
    <dgm:pt modelId="{D5D97A5C-B598-4720-A90D-2184CF2C3DED}" type="sibTrans" cxnId="{6330BDF3-1A2B-446D-A98B-22BF7867B4CC}">
      <dgm:prSet/>
      <dgm:spPr/>
      <dgm:t>
        <a:bodyPr/>
        <a:lstStyle/>
        <a:p>
          <a:endParaRPr lang="en-US"/>
        </a:p>
      </dgm:t>
    </dgm:pt>
    <dgm:pt modelId="{54BCD244-874A-46C8-9899-13D2050A7EE5}">
      <dgm:prSet/>
      <dgm:spPr/>
      <dgm:t>
        <a:bodyPr/>
        <a:lstStyle/>
        <a:p>
          <a:r>
            <a:rPr lang="en-GB"/>
            <a:t>If you report sexual harassment you are then more likely to be bullied or teased.</a:t>
          </a:r>
          <a:endParaRPr lang="en-US"/>
        </a:p>
      </dgm:t>
    </dgm:pt>
    <dgm:pt modelId="{99A6E764-31D1-4111-B996-739F5636990E}" type="parTrans" cxnId="{93D25262-3654-4E1B-A817-4F26F86E0EEF}">
      <dgm:prSet/>
      <dgm:spPr/>
      <dgm:t>
        <a:bodyPr/>
        <a:lstStyle/>
        <a:p>
          <a:endParaRPr lang="en-US" sz="2400"/>
        </a:p>
      </dgm:t>
    </dgm:pt>
    <dgm:pt modelId="{1E9C5FF8-FCB9-4DFE-BB27-B3258CC6E9BC}" type="sibTrans" cxnId="{93D25262-3654-4E1B-A817-4F26F86E0EEF}">
      <dgm:prSet/>
      <dgm:spPr/>
      <dgm:t>
        <a:bodyPr/>
        <a:lstStyle/>
        <a:p>
          <a:endParaRPr lang="en-US"/>
        </a:p>
      </dgm:t>
    </dgm:pt>
    <dgm:pt modelId="{90ABCD35-350A-453D-83F7-85520F219E41}" type="pres">
      <dgm:prSet presAssocID="{365B579E-0007-4337-B580-96A6B1C50FB8}" presName="vert0" presStyleCnt="0">
        <dgm:presLayoutVars>
          <dgm:dir/>
          <dgm:animOne val="branch"/>
          <dgm:animLvl val="lvl"/>
        </dgm:presLayoutVars>
      </dgm:prSet>
      <dgm:spPr/>
    </dgm:pt>
    <dgm:pt modelId="{3E07B7C5-711B-4442-9629-06626A8CC605}" type="pres">
      <dgm:prSet presAssocID="{E48DD451-CCF6-4E80-B87E-6C049643C277}" presName="thickLine" presStyleLbl="alignNode1" presStyleIdx="0" presStyleCnt="7"/>
      <dgm:spPr/>
    </dgm:pt>
    <dgm:pt modelId="{0557A7D1-C25F-4A7A-B92F-4435A98040B8}" type="pres">
      <dgm:prSet presAssocID="{E48DD451-CCF6-4E80-B87E-6C049643C277}" presName="horz1" presStyleCnt="0"/>
      <dgm:spPr/>
    </dgm:pt>
    <dgm:pt modelId="{E01E110E-EC60-41B1-A310-9173A6BD6264}" type="pres">
      <dgm:prSet presAssocID="{E48DD451-CCF6-4E80-B87E-6C049643C277}" presName="tx1" presStyleLbl="revTx" presStyleIdx="0" presStyleCnt="7"/>
      <dgm:spPr/>
    </dgm:pt>
    <dgm:pt modelId="{A2C128D9-3F79-4AEB-BE6B-12C647EFD673}" type="pres">
      <dgm:prSet presAssocID="{E48DD451-CCF6-4E80-B87E-6C049643C277}" presName="vert1" presStyleCnt="0"/>
      <dgm:spPr/>
    </dgm:pt>
    <dgm:pt modelId="{123BFEE7-2889-493D-9F4F-9DC8EEB4092F}" type="pres">
      <dgm:prSet presAssocID="{556DABCF-5C7A-40B3-8A1E-AE84F29CBEB8}" presName="thickLine" presStyleLbl="alignNode1" presStyleIdx="1" presStyleCnt="7"/>
      <dgm:spPr/>
    </dgm:pt>
    <dgm:pt modelId="{739B0802-BEF7-49E5-8FAB-26AF18CE7C10}" type="pres">
      <dgm:prSet presAssocID="{556DABCF-5C7A-40B3-8A1E-AE84F29CBEB8}" presName="horz1" presStyleCnt="0"/>
      <dgm:spPr/>
    </dgm:pt>
    <dgm:pt modelId="{089C8325-A4AB-437E-9472-7EB4F8CE8A67}" type="pres">
      <dgm:prSet presAssocID="{556DABCF-5C7A-40B3-8A1E-AE84F29CBEB8}" presName="tx1" presStyleLbl="revTx" presStyleIdx="1" presStyleCnt="7"/>
      <dgm:spPr/>
    </dgm:pt>
    <dgm:pt modelId="{05B4DC5E-1594-4F25-BA12-3685EE6E3708}" type="pres">
      <dgm:prSet presAssocID="{556DABCF-5C7A-40B3-8A1E-AE84F29CBEB8}" presName="vert1" presStyleCnt="0"/>
      <dgm:spPr/>
    </dgm:pt>
    <dgm:pt modelId="{B86E3F14-BAF1-44D4-907D-58E730C1CE51}" type="pres">
      <dgm:prSet presAssocID="{AABC7800-E060-4765-AE91-7265A29BA423}" presName="thickLine" presStyleLbl="alignNode1" presStyleIdx="2" presStyleCnt="7"/>
      <dgm:spPr/>
    </dgm:pt>
    <dgm:pt modelId="{8D1E9CE9-7FD0-46BF-BE43-D655A4A3EBED}" type="pres">
      <dgm:prSet presAssocID="{AABC7800-E060-4765-AE91-7265A29BA423}" presName="horz1" presStyleCnt="0"/>
      <dgm:spPr/>
    </dgm:pt>
    <dgm:pt modelId="{DBBE3290-8AC7-48C9-B338-7A63C642BF52}" type="pres">
      <dgm:prSet presAssocID="{AABC7800-E060-4765-AE91-7265A29BA423}" presName="tx1" presStyleLbl="revTx" presStyleIdx="2" presStyleCnt="7"/>
      <dgm:spPr/>
    </dgm:pt>
    <dgm:pt modelId="{36B81C27-8C3A-4DA6-A31F-AD2446C38E12}" type="pres">
      <dgm:prSet presAssocID="{AABC7800-E060-4765-AE91-7265A29BA423}" presName="vert1" presStyleCnt="0"/>
      <dgm:spPr/>
    </dgm:pt>
    <dgm:pt modelId="{AE63E59F-E5EE-4832-8FAA-B552E3E6FA36}" type="pres">
      <dgm:prSet presAssocID="{88B51503-4664-44FF-8C72-0E274437144C}" presName="thickLine" presStyleLbl="alignNode1" presStyleIdx="3" presStyleCnt="7"/>
      <dgm:spPr/>
    </dgm:pt>
    <dgm:pt modelId="{EE5F162C-45EE-46E6-8D91-BC5CB92C230B}" type="pres">
      <dgm:prSet presAssocID="{88B51503-4664-44FF-8C72-0E274437144C}" presName="horz1" presStyleCnt="0"/>
      <dgm:spPr/>
    </dgm:pt>
    <dgm:pt modelId="{5ADC9BCF-D973-4669-AC42-92E5C56A6E86}" type="pres">
      <dgm:prSet presAssocID="{88B51503-4664-44FF-8C72-0E274437144C}" presName="tx1" presStyleLbl="revTx" presStyleIdx="3" presStyleCnt="7"/>
      <dgm:spPr/>
    </dgm:pt>
    <dgm:pt modelId="{C76E4628-DC8F-4467-A707-A53BC1A0A7DF}" type="pres">
      <dgm:prSet presAssocID="{88B51503-4664-44FF-8C72-0E274437144C}" presName="vert1" presStyleCnt="0"/>
      <dgm:spPr/>
    </dgm:pt>
    <dgm:pt modelId="{1036579D-D634-453E-B675-E337E9A8AA73}" type="pres">
      <dgm:prSet presAssocID="{5C69A201-634B-4C42-88F7-CB44B9EC3C7B}" presName="thickLine" presStyleLbl="alignNode1" presStyleIdx="4" presStyleCnt="7"/>
      <dgm:spPr/>
    </dgm:pt>
    <dgm:pt modelId="{BB0CCF3F-FAE9-4234-9A55-6E524C6C7EBE}" type="pres">
      <dgm:prSet presAssocID="{5C69A201-634B-4C42-88F7-CB44B9EC3C7B}" presName="horz1" presStyleCnt="0"/>
      <dgm:spPr/>
    </dgm:pt>
    <dgm:pt modelId="{762CDF0B-3DA0-402D-9AE4-21086BC3337A}" type="pres">
      <dgm:prSet presAssocID="{5C69A201-634B-4C42-88F7-CB44B9EC3C7B}" presName="tx1" presStyleLbl="revTx" presStyleIdx="4" presStyleCnt="7"/>
      <dgm:spPr/>
    </dgm:pt>
    <dgm:pt modelId="{8929A293-91DD-49B7-8C50-B2E3D7A07CBE}" type="pres">
      <dgm:prSet presAssocID="{5C69A201-634B-4C42-88F7-CB44B9EC3C7B}" presName="vert1" presStyleCnt="0"/>
      <dgm:spPr/>
    </dgm:pt>
    <dgm:pt modelId="{4A00BEFA-310D-4599-BF5B-533D00E0DAD0}" type="pres">
      <dgm:prSet presAssocID="{823C4707-54AC-4165-B53D-A949FBB7E286}" presName="thickLine" presStyleLbl="alignNode1" presStyleIdx="5" presStyleCnt="7"/>
      <dgm:spPr/>
    </dgm:pt>
    <dgm:pt modelId="{A7293485-44D6-42F9-A1A0-E946548BFAC7}" type="pres">
      <dgm:prSet presAssocID="{823C4707-54AC-4165-B53D-A949FBB7E286}" presName="horz1" presStyleCnt="0"/>
      <dgm:spPr/>
    </dgm:pt>
    <dgm:pt modelId="{5709CC07-D9EC-48B0-A89F-FF78D37F6FD9}" type="pres">
      <dgm:prSet presAssocID="{823C4707-54AC-4165-B53D-A949FBB7E286}" presName="tx1" presStyleLbl="revTx" presStyleIdx="5" presStyleCnt="7"/>
      <dgm:spPr/>
    </dgm:pt>
    <dgm:pt modelId="{7C9B6F9E-8BE9-41D4-A61B-64E423663708}" type="pres">
      <dgm:prSet presAssocID="{823C4707-54AC-4165-B53D-A949FBB7E286}" presName="vert1" presStyleCnt="0"/>
      <dgm:spPr/>
    </dgm:pt>
    <dgm:pt modelId="{D51B61C9-E6B6-49EF-A45F-0C5EF7003607}" type="pres">
      <dgm:prSet presAssocID="{54BCD244-874A-46C8-9899-13D2050A7EE5}" presName="thickLine" presStyleLbl="alignNode1" presStyleIdx="6" presStyleCnt="7"/>
      <dgm:spPr/>
    </dgm:pt>
    <dgm:pt modelId="{E1F876C8-D989-4DDB-9D59-39B5B9C9D4A0}" type="pres">
      <dgm:prSet presAssocID="{54BCD244-874A-46C8-9899-13D2050A7EE5}" presName="horz1" presStyleCnt="0"/>
      <dgm:spPr/>
    </dgm:pt>
    <dgm:pt modelId="{B90E7F77-F9EC-483C-BF9B-1F43548D3129}" type="pres">
      <dgm:prSet presAssocID="{54BCD244-874A-46C8-9899-13D2050A7EE5}" presName="tx1" presStyleLbl="revTx" presStyleIdx="6" presStyleCnt="7"/>
      <dgm:spPr/>
    </dgm:pt>
    <dgm:pt modelId="{E0BA1963-11BE-44CB-A04F-03A8A9D3FABC}" type="pres">
      <dgm:prSet presAssocID="{54BCD244-874A-46C8-9899-13D2050A7EE5}" presName="vert1" presStyleCnt="0"/>
      <dgm:spPr/>
    </dgm:pt>
  </dgm:ptLst>
  <dgm:cxnLst>
    <dgm:cxn modelId="{426F190D-7D8F-41D3-8130-0D5F8BA9EACD}" srcId="{365B579E-0007-4337-B580-96A6B1C50FB8}" destId="{556DABCF-5C7A-40B3-8A1E-AE84F29CBEB8}" srcOrd="1" destOrd="0" parTransId="{41F4A0D5-CF1B-4660-93B8-FD4AF258CF3D}" sibTransId="{D475022C-E4D2-418B-A1F0-77E2E94B2B11}"/>
    <dgm:cxn modelId="{D12A6715-8917-47C7-86C7-4A12B69C43B8}" type="presOf" srcId="{365B579E-0007-4337-B580-96A6B1C50FB8}" destId="{90ABCD35-350A-453D-83F7-85520F219E41}" srcOrd="0" destOrd="0" presId="urn:microsoft.com/office/officeart/2008/layout/LinedList"/>
    <dgm:cxn modelId="{DDFD541A-3425-44C6-B537-7C2D9D47F612}" srcId="{365B579E-0007-4337-B580-96A6B1C50FB8}" destId="{88B51503-4664-44FF-8C72-0E274437144C}" srcOrd="3" destOrd="0" parTransId="{30F81A70-7EE9-4659-B73C-C785E701EA13}" sibTransId="{B554CB64-A69C-452E-BED5-F716FCB5FCD1}"/>
    <dgm:cxn modelId="{894AE43B-C0C7-4648-9706-85D9DDAA5BEC}" type="presOf" srcId="{54BCD244-874A-46C8-9899-13D2050A7EE5}" destId="{B90E7F77-F9EC-483C-BF9B-1F43548D3129}" srcOrd="0" destOrd="0" presId="urn:microsoft.com/office/officeart/2008/layout/LinedList"/>
    <dgm:cxn modelId="{93D25262-3654-4E1B-A817-4F26F86E0EEF}" srcId="{365B579E-0007-4337-B580-96A6B1C50FB8}" destId="{54BCD244-874A-46C8-9899-13D2050A7EE5}" srcOrd="6" destOrd="0" parTransId="{99A6E764-31D1-4111-B996-739F5636990E}" sibTransId="{1E9C5FF8-FCB9-4DFE-BB27-B3258CC6E9BC}"/>
    <dgm:cxn modelId="{3BFF8B66-63FF-4DFB-9CBA-FFEC83E5C93E}" type="presOf" srcId="{AABC7800-E060-4765-AE91-7265A29BA423}" destId="{DBBE3290-8AC7-48C9-B338-7A63C642BF52}" srcOrd="0" destOrd="0" presId="urn:microsoft.com/office/officeart/2008/layout/LinedList"/>
    <dgm:cxn modelId="{4C09CB47-B628-447A-B88D-593825BC768A}" type="presOf" srcId="{823C4707-54AC-4165-B53D-A949FBB7E286}" destId="{5709CC07-D9EC-48B0-A89F-FF78D37F6FD9}" srcOrd="0" destOrd="0" presId="urn:microsoft.com/office/officeart/2008/layout/LinedList"/>
    <dgm:cxn modelId="{50055B49-6FD1-465E-9300-2DD6DB9E7F83}" srcId="{365B579E-0007-4337-B580-96A6B1C50FB8}" destId="{5C69A201-634B-4C42-88F7-CB44B9EC3C7B}" srcOrd="4" destOrd="0" parTransId="{C0B2D757-4376-4DB8-AB2C-BE193448ADE2}" sibTransId="{C491DFBF-5612-4025-87F5-EC1D6CB08F06}"/>
    <dgm:cxn modelId="{A4241495-243F-4CD6-9D48-96A34AF403E4}" type="presOf" srcId="{5C69A201-634B-4C42-88F7-CB44B9EC3C7B}" destId="{762CDF0B-3DA0-402D-9AE4-21086BC3337A}" srcOrd="0" destOrd="0" presId="urn:microsoft.com/office/officeart/2008/layout/LinedList"/>
    <dgm:cxn modelId="{137D6EA0-633B-4AAB-A8DD-A54BBDC5D926}" srcId="{365B579E-0007-4337-B580-96A6B1C50FB8}" destId="{E48DD451-CCF6-4E80-B87E-6C049643C277}" srcOrd="0" destOrd="0" parTransId="{FB625EBD-3637-4AFA-AE40-8C0497E889F8}" sibTransId="{FC684E19-AA70-4F38-988C-778A777AC2D1}"/>
    <dgm:cxn modelId="{FFBD1FBB-CA7A-4C20-8389-642254D58152}" type="presOf" srcId="{88B51503-4664-44FF-8C72-0E274437144C}" destId="{5ADC9BCF-D973-4669-AC42-92E5C56A6E86}" srcOrd="0" destOrd="0" presId="urn:microsoft.com/office/officeart/2008/layout/LinedList"/>
    <dgm:cxn modelId="{94F0AFD3-692C-4498-BAFF-FD555CBCB553}" srcId="{365B579E-0007-4337-B580-96A6B1C50FB8}" destId="{AABC7800-E060-4765-AE91-7265A29BA423}" srcOrd="2" destOrd="0" parTransId="{0243809A-0BE8-4487-9694-C7BCB3036BF4}" sibTransId="{688A7E90-E49E-476B-8734-00816348A1B7}"/>
    <dgm:cxn modelId="{5D78E4E0-7227-4B6F-B842-541F17A23173}" type="presOf" srcId="{E48DD451-CCF6-4E80-B87E-6C049643C277}" destId="{E01E110E-EC60-41B1-A310-9173A6BD6264}" srcOrd="0" destOrd="0" presId="urn:microsoft.com/office/officeart/2008/layout/LinedList"/>
    <dgm:cxn modelId="{6330BDF3-1A2B-446D-A98B-22BF7867B4CC}" srcId="{365B579E-0007-4337-B580-96A6B1C50FB8}" destId="{823C4707-54AC-4165-B53D-A949FBB7E286}" srcOrd="5" destOrd="0" parTransId="{9343072B-2EEF-45CD-9917-EDEBFC8E6E87}" sibTransId="{D5D97A5C-B598-4720-A90D-2184CF2C3DED}"/>
    <dgm:cxn modelId="{5179E4F6-5268-4449-A3AD-1C58C9D13626}" type="presOf" srcId="{556DABCF-5C7A-40B3-8A1E-AE84F29CBEB8}" destId="{089C8325-A4AB-437E-9472-7EB4F8CE8A67}" srcOrd="0" destOrd="0" presId="urn:microsoft.com/office/officeart/2008/layout/LinedList"/>
    <dgm:cxn modelId="{B1479635-1E46-413E-A1B9-6B168FDBD660}" type="presParOf" srcId="{90ABCD35-350A-453D-83F7-85520F219E41}" destId="{3E07B7C5-711B-4442-9629-06626A8CC605}" srcOrd="0" destOrd="0" presId="urn:microsoft.com/office/officeart/2008/layout/LinedList"/>
    <dgm:cxn modelId="{83D951B4-34C4-4F03-A036-C548AFE437DA}" type="presParOf" srcId="{90ABCD35-350A-453D-83F7-85520F219E41}" destId="{0557A7D1-C25F-4A7A-B92F-4435A98040B8}" srcOrd="1" destOrd="0" presId="urn:microsoft.com/office/officeart/2008/layout/LinedList"/>
    <dgm:cxn modelId="{976CF849-E1FF-41CD-A9EC-0B5493FEDBFF}" type="presParOf" srcId="{0557A7D1-C25F-4A7A-B92F-4435A98040B8}" destId="{E01E110E-EC60-41B1-A310-9173A6BD6264}" srcOrd="0" destOrd="0" presId="urn:microsoft.com/office/officeart/2008/layout/LinedList"/>
    <dgm:cxn modelId="{EA1AF925-2735-436B-9625-EAD48EBAC49B}" type="presParOf" srcId="{0557A7D1-C25F-4A7A-B92F-4435A98040B8}" destId="{A2C128D9-3F79-4AEB-BE6B-12C647EFD673}" srcOrd="1" destOrd="0" presId="urn:microsoft.com/office/officeart/2008/layout/LinedList"/>
    <dgm:cxn modelId="{A25FFD5A-A95D-4A92-801A-28D1E86083D9}" type="presParOf" srcId="{90ABCD35-350A-453D-83F7-85520F219E41}" destId="{123BFEE7-2889-493D-9F4F-9DC8EEB4092F}" srcOrd="2" destOrd="0" presId="urn:microsoft.com/office/officeart/2008/layout/LinedList"/>
    <dgm:cxn modelId="{0DDEEDCA-FAA2-4746-BDC0-3C5F4A3340F1}" type="presParOf" srcId="{90ABCD35-350A-453D-83F7-85520F219E41}" destId="{739B0802-BEF7-49E5-8FAB-26AF18CE7C10}" srcOrd="3" destOrd="0" presId="urn:microsoft.com/office/officeart/2008/layout/LinedList"/>
    <dgm:cxn modelId="{151018C9-6C87-4E9C-8894-0AC702CC77A5}" type="presParOf" srcId="{739B0802-BEF7-49E5-8FAB-26AF18CE7C10}" destId="{089C8325-A4AB-437E-9472-7EB4F8CE8A67}" srcOrd="0" destOrd="0" presId="urn:microsoft.com/office/officeart/2008/layout/LinedList"/>
    <dgm:cxn modelId="{FF9EF051-471D-4B13-9388-4A6FBA98C56F}" type="presParOf" srcId="{739B0802-BEF7-49E5-8FAB-26AF18CE7C10}" destId="{05B4DC5E-1594-4F25-BA12-3685EE6E3708}" srcOrd="1" destOrd="0" presId="urn:microsoft.com/office/officeart/2008/layout/LinedList"/>
    <dgm:cxn modelId="{6A0263BB-B82C-4C4F-8F63-018B1DF46612}" type="presParOf" srcId="{90ABCD35-350A-453D-83F7-85520F219E41}" destId="{B86E3F14-BAF1-44D4-907D-58E730C1CE51}" srcOrd="4" destOrd="0" presId="urn:microsoft.com/office/officeart/2008/layout/LinedList"/>
    <dgm:cxn modelId="{56E6A4F4-EB35-479C-83FC-DB19C806A776}" type="presParOf" srcId="{90ABCD35-350A-453D-83F7-85520F219E41}" destId="{8D1E9CE9-7FD0-46BF-BE43-D655A4A3EBED}" srcOrd="5" destOrd="0" presId="urn:microsoft.com/office/officeart/2008/layout/LinedList"/>
    <dgm:cxn modelId="{596B2543-B453-4C7B-8A3E-C8CE9F293C15}" type="presParOf" srcId="{8D1E9CE9-7FD0-46BF-BE43-D655A4A3EBED}" destId="{DBBE3290-8AC7-48C9-B338-7A63C642BF52}" srcOrd="0" destOrd="0" presId="urn:microsoft.com/office/officeart/2008/layout/LinedList"/>
    <dgm:cxn modelId="{9671F2D1-B428-4244-B961-5A12585015F3}" type="presParOf" srcId="{8D1E9CE9-7FD0-46BF-BE43-D655A4A3EBED}" destId="{36B81C27-8C3A-4DA6-A31F-AD2446C38E12}" srcOrd="1" destOrd="0" presId="urn:microsoft.com/office/officeart/2008/layout/LinedList"/>
    <dgm:cxn modelId="{9B3306E3-1928-4C31-9DBC-2EBADD7AB91D}" type="presParOf" srcId="{90ABCD35-350A-453D-83F7-85520F219E41}" destId="{AE63E59F-E5EE-4832-8FAA-B552E3E6FA36}" srcOrd="6" destOrd="0" presId="urn:microsoft.com/office/officeart/2008/layout/LinedList"/>
    <dgm:cxn modelId="{255F6186-3A2C-4D2B-8F97-B292FE065B5C}" type="presParOf" srcId="{90ABCD35-350A-453D-83F7-85520F219E41}" destId="{EE5F162C-45EE-46E6-8D91-BC5CB92C230B}" srcOrd="7" destOrd="0" presId="urn:microsoft.com/office/officeart/2008/layout/LinedList"/>
    <dgm:cxn modelId="{3998B6A1-DA93-4166-82A0-E57F0E123045}" type="presParOf" srcId="{EE5F162C-45EE-46E6-8D91-BC5CB92C230B}" destId="{5ADC9BCF-D973-4669-AC42-92E5C56A6E86}" srcOrd="0" destOrd="0" presId="urn:microsoft.com/office/officeart/2008/layout/LinedList"/>
    <dgm:cxn modelId="{580B5740-CC85-4D7C-B3E4-EF00BD8BC054}" type="presParOf" srcId="{EE5F162C-45EE-46E6-8D91-BC5CB92C230B}" destId="{C76E4628-DC8F-4467-A707-A53BC1A0A7DF}" srcOrd="1" destOrd="0" presId="urn:microsoft.com/office/officeart/2008/layout/LinedList"/>
    <dgm:cxn modelId="{B88DA65B-9DAB-4AF1-B74C-D46BF3DA2004}" type="presParOf" srcId="{90ABCD35-350A-453D-83F7-85520F219E41}" destId="{1036579D-D634-453E-B675-E337E9A8AA73}" srcOrd="8" destOrd="0" presId="urn:microsoft.com/office/officeart/2008/layout/LinedList"/>
    <dgm:cxn modelId="{E595B012-52A1-4312-B3AA-F1B20FB260B8}" type="presParOf" srcId="{90ABCD35-350A-453D-83F7-85520F219E41}" destId="{BB0CCF3F-FAE9-4234-9A55-6E524C6C7EBE}" srcOrd="9" destOrd="0" presId="urn:microsoft.com/office/officeart/2008/layout/LinedList"/>
    <dgm:cxn modelId="{3D011052-5832-44FF-80BB-58B0D55C0173}" type="presParOf" srcId="{BB0CCF3F-FAE9-4234-9A55-6E524C6C7EBE}" destId="{762CDF0B-3DA0-402D-9AE4-21086BC3337A}" srcOrd="0" destOrd="0" presId="urn:microsoft.com/office/officeart/2008/layout/LinedList"/>
    <dgm:cxn modelId="{4554350B-6548-4240-B7E8-46C903CF252B}" type="presParOf" srcId="{BB0CCF3F-FAE9-4234-9A55-6E524C6C7EBE}" destId="{8929A293-91DD-49B7-8C50-B2E3D7A07CBE}" srcOrd="1" destOrd="0" presId="urn:microsoft.com/office/officeart/2008/layout/LinedList"/>
    <dgm:cxn modelId="{B8F5BCFC-DD0D-4222-8542-3C2E181C27B8}" type="presParOf" srcId="{90ABCD35-350A-453D-83F7-85520F219E41}" destId="{4A00BEFA-310D-4599-BF5B-533D00E0DAD0}" srcOrd="10" destOrd="0" presId="urn:microsoft.com/office/officeart/2008/layout/LinedList"/>
    <dgm:cxn modelId="{2DF015D4-1D81-41AF-BC05-76DF5BCAAC18}" type="presParOf" srcId="{90ABCD35-350A-453D-83F7-85520F219E41}" destId="{A7293485-44D6-42F9-A1A0-E946548BFAC7}" srcOrd="11" destOrd="0" presId="urn:microsoft.com/office/officeart/2008/layout/LinedList"/>
    <dgm:cxn modelId="{5EA9BDD1-3D66-4F7D-93EC-95F159447C91}" type="presParOf" srcId="{A7293485-44D6-42F9-A1A0-E946548BFAC7}" destId="{5709CC07-D9EC-48B0-A89F-FF78D37F6FD9}" srcOrd="0" destOrd="0" presId="urn:microsoft.com/office/officeart/2008/layout/LinedList"/>
    <dgm:cxn modelId="{6C8F4654-2739-4076-BBE8-30B92FA34396}" type="presParOf" srcId="{A7293485-44D6-42F9-A1A0-E946548BFAC7}" destId="{7C9B6F9E-8BE9-41D4-A61B-64E423663708}" srcOrd="1" destOrd="0" presId="urn:microsoft.com/office/officeart/2008/layout/LinedList"/>
    <dgm:cxn modelId="{44F7A466-05CA-488C-9C1D-366A6FC0E106}" type="presParOf" srcId="{90ABCD35-350A-453D-83F7-85520F219E41}" destId="{D51B61C9-E6B6-49EF-A45F-0C5EF7003607}" srcOrd="12" destOrd="0" presId="urn:microsoft.com/office/officeart/2008/layout/LinedList"/>
    <dgm:cxn modelId="{E2F7CCDC-BC00-4A9E-8642-4B799E7948D1}" type="presParOf" srcId="{90ABCD35-350A-453D-83F7-85520F219E41}" destId="{E1F876C8-D989-4DDB-9D59-39B5B9C9D4A0}" srcOrd="13" destOrd="0" presId="urn:microsoft.com/office/officeart/2008/layout/LinedList"/>
    <dgm:cxn modelId="{1288BE72-D61E-403B-8D71-FCBA5A3F5953}" type="presParOf" srcId="{E1F876C8-D989-4DDB-9D59-39B5B9C9D4A0}" destId="{B90E7F77-F9EC-483C-BF9B-1F43548D3129}" srcOrd="0" destOrd="0" presId="urn:microsoft.com/office/officeart/2008/layout/LinedList"/>
    <dgm:cxn modelId="{5E1C13C5-5BF5-4289-91B3-1F4C82AF1712}" type="presParOf" srcId="{E1F876C8-D989-4DDB-9D59-39B5B9C9D4A0}" destId="{E0BA1963-11BE-44CB-A04F-03A8A9D3FA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B579E-0007-4337-B580-96A6B1C50FB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48DD451-CCF6-4E80-B87E-6C049643C277}">
      <dgm:prSet/>
      <dgm:spPr/>
      <dgm:t>
        <a:bodyPr/>
        <a:lstStyle/>
        <a:p>
          <a:r>
            <a:rPr lang="en-GB"/>
            <a:t>Teachers often tell a girl to ignore sexual harassment.</a:t>
          </a:r>
          <a:endParaRPr lang="en-US"/>
        </a:p>
      </dgm:t>
    </dgm:pt>
    <dgm:pt modelId="{FB625EBD-3637-4AFA-AE40-8C0497E889F8}" type="parTrans" cxnId="{137D6EA0-633B-4AAB-A8DD-A54BBDC5D926}">
      <dgm:prSet/>
      <dgm:spPr/>
      <dgm:t>
        <a:bodyPr/>
        <a:lstStyle/>
        <a:p>
          <a:endParaRPr lang="en-US" sz="2000"/>
        </a:p>
      </dgm:t>
    </dgm:pt>
    <dgm:pt modelId="{FC684E19-AA70-4F38-988C-778A777AC2D1}" type="sibTrans" cxnId="{137D6EA0-633B-4AAB-A8DD-A54BBDC5D926}">
      <dgm:prSet/>
      <dgm:spPr/>
      <dgm:t>
        <a:bodyPr/>
        <a:lstStyle/>
        <a:p>
          <a:endParaRPr lang="en-US"/>
        </a:p>
      </dgm:t>
    </dgm:pt>
    <dgm:pt modelId="{556DABCF-5C7A-40B3-8A1E-AE84F29CBEB8}">
      <dgm:prSet/>
      <dgm:spPr/>
      <dgm:t>
        <a:bodyPr/>
        <a:lstStyle/>
        <a:p>
          <a:r>
            <a:rPr lang="en-GB"/>
            <a:t>Teachers don’t understand what you can go through as a young woman in school.</a:t>
          </a:r>
          <a:endParaRPr lang="en-US"/>
        </a:p>
      </dgm:t>
    </dgm:pt>
    <dgm:pt modelId="{41F4A0D5-CF1B-4660-93B8-FD4AF258CF3D}" type="parTrans" cxnId="{426F190D-7D8F-41D3-8130-0D5F8BA9EACD}">
      <dgm:prSet/>
      <dgm:spPr/>
      <dgm:t>
        <a:bodyPr/>
        <a:lstStyle/>
        <a:p>
          <a:endParaRPr lang="en-US" sz="2000"/>
        </a:p>
      </dgm:t>
    </dgm:pt>
    <dgm:pt modelId="{D475022C-E4D2-418B-A1F0-77E2E94B2B11}" type="sibTrans" cxnId="{426F190D-7D8F-41D3-8130-0D5F8BA9EACD}">
      <dgm:prSet/>
      <dgm:spPr/>
      <dgm:t>
        <a:bodyPr/>
        <a:lstStyle/>
        <a:p>
          <a:endParaRPr lang="en-US"/>
        </a:p>
      </dgm:t>
    </dgm:pt>
    <dgm:pt modelId="{AABC7800-E060-4765-AE91-7265A29BA423}">
      <dgm:prSet/>
      <dgm:spPr/>
      <dgm:t>
        <a:bodyPr/>
        <a:lstStyle/>
        <a:p>
          <a:r>
            <a:rPr lang="en-GB"/>
            <a:t>You might not have a teacher you can trust to tell.</a:t>
          </a:r>
          <a:endParaRPr lang="en-US"/>
        </a:p>
      </dgm:t>
    </dgm:pt>
    <dgm:pt modelId="{0243809A-0BE8-4487-9694-C7BCB3036BF4}" type="parTrans" cxnId="{94F0AFD3-692C-4498-BAFF-FD555CBCB553}">
      <dgm:prSet/>
      <dgm:spPr/>
      <dgm:t>
        <a:bodyPr/>
        <a:lstStyle/>
        <a:p>
          <a:endParaRPr lang="en-US" sz="2000"/>
        </a:p>
      </dgm:t>
    </dgm:pt>
    <dgm:pt modelId="{688A7E90-E49E-476B-8734-00816348A1B7}" type="sibTrans" cxnId="{94F0AFD3-692C-4498-BAFF-FD555CBCB553}">
      <dgm:prSet/>
      <dgm:spPr/>
      <dgm:t>
        <a:bodyPr/>
        <a:lstStyle/>
        <a:p>
          <a:endParaRPr lang="en-US"/>
        </a:p>
      </dgm:t>
    </dgm:pt>
    <dgm:pt modelId="{88B51503-4664-44FF-8C72-0E274437144C}">
      <dgm:prSet/>
      <dgm:spPr/>
      <dgm:t>
        <a:bodyPr/>
        <a:lstStyle/>
        <a:p>
          <a:r>
            <a:rPr lang="en-GB"/>
            <a:t>Teachers might dismiss sexual harassment as just banter, </a:t>
          </a:r>
          <a:r>
            <a:rPr lang="en-GB" i="1"/>
            <a:t>“boys mucking around”.</a:t>
          </a:r>
          <a:endParaRPr lang="en-US"/>
        </a:p>
      </dgm:t>
    </dgm:pt>
    <dgm:pt modelId="{30F81A70-7EE9-4659-B73C-C785E701EA13}" type="parTrans" cxnId="{DDFD541A-3425-44C6-B537-7C2D9D47F612}">
      <dgm:prSet/>
      <dgm:spPr/>
      <dgm:t>
        <a:bodyPr/>
        <a:lstStyle/>
        <a:p>
          <a:endParaRPr lang="en-US" sz="2000"/>
        </a:p>
      </dgm:t>
    </dgm:pt>
    <dgm:pt modelId="{B554CB64-A69C-452E-BED5-F716FCB5FCD1}" type="sibTrans" cxnId="{DDFD541A-3425-44C6-B537-7C2D9D47F612}">
      <dgm:prSet/>
      <dgm:spPr/>
      <dgm:t>
        <a:bodyPr/>
        <a:lstStyle/>
        <a:p>
          <a:endParaRPr lang="en-US"/>
        </a:p>
      </dgm:t>
    </dgm:pt>
    <dgm:pt modelId="{5C69A201-634B-4C42-88F7-CB44B9EC3C7B}">
      <dgm:prSet/>
      <dgm:spPr/>
      <dgm:t>
        <a:bodyPr/>
        <a:lstStyle/>
        <a:p>
          <a:r>
            <a:rPr lang="en-GB"/>
            <a:t>If you report it a teacher might not keep it confidential.</a:t>
          </a:r>
          <a:endParaRPr lang="en-US"/>
        </a:p>
      </dgm:t>
    </dgm:pt>
    <dgm:pt modelId="{C0B2D757-4376-4DB8-AB2C-BE193448ADE2}" type="parTrans" cxnId="{50055B49-6FD1-465E-9300-2DD6DB9E7F83}">
      <dgm:prSet/>
      <dgm:spPr/>
      <dgm:t>
        <a:bodyPr/>
        <a:lstStyle/>
        <a:p>
          <a:endParaRPr lang="en-US" sz="2000"/>
        </a:p>
      </dgm:t>
    </dgm:pt>
    <dgm:pt modelId="{C491DFBF-5612-4025-87F5-EC1D6CB08F06}" type="sibTrans" cxnId="{50055B49-6FD1-465E-9300-2DD6DB9E7F83}">
      <dgm:prSet/>
      <dgm:spPr/>
      <dgm:t>
        <a:bodyPr/>
        <a:lstStyle/>
        <a:p>
          <a:endParaRPr lang="en-US"/>
        </a:p>
      </dgm:t>
    </dgm:pt>
    <dgm:pt modelId="{823C4707-54AC-4165-B53D-A949FBB7E286}">
      <dgm:prSet/>
      <dgm:spPr/>
      <dgm:t>
        <a:bodyPr/>
        <a:lstStyle/>
        <a:p>
          <a:r>
            <a:rPr lang="en-GB"/>
            <a:t>There aren’t private spaces to report things like this to a teacher you trust.</a:t>
          </a:r>
          <a:endParaRPr lang="en-US"/>
        </a:p>
      </dgm:t>
    </dgm:pt>
    <dgm:pt modelId="{9343072B-2EEF-45CD-9917-EDEBFC8E6E87}" type="parTrans" cxnId="{6330BDF3-1A2B-446D-A98B-22BF7867B4CC}">
      <dgm:prSet/>
      <dgm:spPr/>
      <dgm:t>
        <a:bodyPr/>
        <a:lstStyle/>
        <a:p>
          <a:endParaRPr lang="en-US" sz="2000"/>
        </a:p>
      </dgm:t>
    </dgm:pt>
    <dgm:pt modelId="{D5D97A5C-B598-4720-A90D-2184CF2C3DED}" type="sibTrans" cxnId="{6330BDF3-1A2B-446D-A98B-22BF7867B4CC}">
      <dgm:prSet/>
      <dgm:spPr/>
      <dgm:t>
        <a:bodyPr/>
        <a:lstStyle/>
        <a:p>
          <a:endParaRPr lang="en-US"/>
        </a:p>
      </dgm:t>
    </dgm:pt>
    <dgm:pt modelId="{54BCD244-874A-46C8-9899-13D2050A7EE5}">
      <dgm:prSet/>
      <dgm:spPr/>
      <dgm:t>
        <a:bodyPr/>
        <a:lstStyle/>
        <a:p>
          <a:r>
            <a:rPr lang="en-GB"/>
            <a:t>If you report sexual harassment you are then more likely to be bullied or teased.</a:t>
          </a:r>
          <a:endParaRPr lang="en-US"/>
        </a:p>
      </dgm:t>
    </dgm:pt>
    <dgm:pt modelId="{99A6E764-31D1-4111-B996-739F5636990E}" type="parTrans" cxnId="{93D25262-3654-4E1B-A817-4F26F86E0EEF}">
      <dgm:prSet/>
      <dgm:spPr/>
      <dgm:t>
        <a:bodyPr/>
        <a:lstStyle/>
        <a:p>
          <a:endParaRPr lang="en-US" sz="2000"/>
        </a:p>
      </dgm:t>
    </dgm:pt>
    <dgm:pt modelId="{1E9C5FF8-FCB9-4DFE-BB27-B3258CC6E9BC}" type="sibTrans" cxnId="{93D25262-3654-4E1B-A817-4F26F86E0EEF}">
      <dgm:prSet/>
      <dgm:spPr/>
      <dgm:t>
        <a:bodyPr/>
        <a:lstStyle/>
        <a:p>
          <a:endParaRPr lang="en-US"/>
        </a:p>
      </dgm:t>
    </dgm:pt>
    <dgm:pt modelId="{8E39F4F5-CE3D-49EC-9987-18D174AFE202}" type="pres">
      <dgm:prSet presAssocID="{365B579E-0007-4337-B580-96A6B1C50FB8}" presName="vert0" presStyleCnt="0">
        <dgm:presLayoutVars>
          <dgm:dir/>
          <dgm:animOne val="branch"/>
          <dgm:animLvl val="lvl"/>
        </dgm:presLayoutVars>
      </dgm:prSet>
      <dgm:spPr/>
    </dgm:pt>
    <dgm:pt modelId="{4124EFED-3136-402C-8EC5-BB3A8479D980}" type="pres">
      <dgm:prSet presAssocID="{E48DD451-CCF6-4E80-B87E-6C049643C277}" presName="thickLine" presStyleLbl="alignNode1" presStyleIdx="0" presStyleCnt="7"/>
      <dgm:spPr/>
    </dgm:pt>
    <dgm:pt modelId="{14AAD4E0-279F-4CBF-BF06-1B0A96055801}" type="pres">
      <dgm:prSet presAssocID="{E48DD451-CCF6-4E80-B87E-6C049643C277}" presName="horz1" presStyleCnt="0"/>
      <dgm:spPr/>
    </dgm:pt>
    <dgm:pt modelId="{B9705002-32BE-497A-8C11-3E20F7090952}" type="pres">
      <dgm:prSet presAssocID="{E48DD451-CCF6-4E80-B87E-6C049643C277}" presName="tx1" presStyleLbl="revTx" presStyleIdx="0" presStyleCnt="7"/>
      <dgm:spPr/>
    </dgm:pt>
    <dgm:pt modelId="{4D77E6C5-3151-4E18-AD8F-D339010B4186}" type="pres">
      <dgm:prSet presAssocID="{E48DD451-CCF6-4E80-B87E-6C049643C277}" presName="vert1" presStyleCnt="0"/>
      <dgm:spPr/>
    </dgm:pt>
    <dgm:pt modelId="{4A1B2EF6-BC01-49B6-AB97-7C0AE4B94A88}" type="pres">
      <dgm:prSet presAssocID="{556DABCF-5C7A-40B3-8A1E-AE84F29CBEB8}" presName="thickLine" presStyleLbl="alignNode1" presStyleIdx="1" presStyleCnt="7"/>
      <dgm:spPr/>
    </dgm:pt>
    <dgm:pt modelId="{E46F6349-038C-4929-8D31-0BAA5B169B42}" type="pres">
      <dgm:prSet presAssocID="{556DABCF-5C7A-40B3-8A1E-AE84F29CBEB8}" presName="horz1" presStyleCnt="0"/>
      <dgm:spPr/>
    </dgm:pt>
    <dgm:pt modelId="{2A3FED52-9CB8-4180-8BB2-202C66D04E64}" type="pres">
      <dgm:prSet presAssocID="{556DABCF-5C7A-40B3-8A1E-AE84F29CBEB8}" presName="tx1" presStyleLbl="revTx" presStyleIdx="1" presStyleCnt="7"/>
      <dgm:spPr/>
    </dgm:pt>
    <dgm:pt modelId="{C5B40D32-8C8C-45D1-BFE7-A2A51A790F8B}" type="pres">
      <dgm:prSet presAssocID="{556DABCF-5C7A-40B3-8A1E-AE84F29CBEB8}" presName="vert1" presStyleCnt="0"/>
      <dgm:spPr/>
    </dgm:pt>
    <dgm:pt modelId="{FBD0D7A7-36AD-487E-B3FC-7A69FCD6A728}" type="pres">
      <dgm:prSet presAssocID="{AABC7800-E060-4765-AE91-7265A29BA423}" presName="thickLine" presStyleLbl="alignNode1" presStyleIdx="2" presStyleCnt="7"/>
      <dgm:spPr/>
    </dgm:pt>
    <dgm:pt modelId="{A064A35A-EAD4-43D2-8085-F6AA45DC5A68}" type="pres">
      <dgm:prSet presAssocID="{AABC7800-E060-4765-AE91-7265A29BA423}" presName="horz1" presStyleCnt="0"/>
      <dgm:spPr/>
    </dgm:pt>
    <dgm:pt modelId="{47C507D5-6C0D-45AA-8290-A5B7460F8BC8}" type="pres">
      <dgm:prSet presAssocID="{AABC7800-E060-4765-AE91-7265A29BA423}" presName="tx1" presStyleLbl="revTx" presStyleIdx="2" presStyleCnt="7"/>
      <dgm:spPr/>
    </dgm:pt>
    <dgm:pt modelId="{556149EE-EBB1-4070-A39C-F22016CE595C}" type="pres">
      <dgm:prSet presAssocID="{AABC7800-E060-4765-AE91-7265A29BA423}" presName="vert1" presStyleCnt="0"/>
      <dgm:spPr/>
    </dgm:pt>
    <dgm:pt modelId="{F3CC1093-D7BD-4C06-8934-71757DBC5572}" type="pres">
      <dgm:prSet presAssocID="{88B51503-4664-44FF-8C72-0E274437144C}" presName="thickLine" presStyleLbl="alignNode1" presStyleIdx="3" presStyleCnt="7"/>
      <dgm:spPr/>
    </dgm:pt>
    <dgm:pt modelId="{CF586B83-FEE0-49AC-9342-C2F49E42143F}" type="pres">
      <dgm:prSet presAssocID="{88B51503-4664-44FF-8C72-0E274437144C}" presName="horz1" presStyleCnt="0"/>
      <dgm:spPr/>
    </dgm:pt>
    <dgm:pt modelId="{97DE1B7B-8797-4611-91FB-739B7CF6F266}" type="pres">
      <dgm:prSet presAssocID="{88B51503-4664-44FF-8C72-0E274437144C}" presName="tx1" presStyleLbl="revTx" presStyleIdx="3" presStyleCnt="7"/>
      <dgm:spPr/>
    </dgm:pt>
    <dgm:pt modelId="{39C7A05A-1BDF-4BC9-88E3-B634B23DA1B1}" type="pres">
      <dgm:prSet presAssocID="{88B51503-4664-44FF-8C72-0E274437144C}" presName="vert1" presStyleCnt="0"/>
      <dgm:spPr/>
    </dgm:pt>
    <dgm:pt modelId="{AB10198C-50D4-4C75-9326-8350A4EB6663}" type="pres">
      <dgm:prSet presAssocID="{5C69A201-634B-4C42-88F7-CB44B9EC3C7B}" presName="thickLine" presStyleLbl="alignNode1" presStyleIdx="4" presStyleCnt="7"/>
      <dgm:spPr/>
    </dgm:pt>
    <dgm:pt modelId="{F5D5B7E0-FCEB-449F-9336-F909444162A3}" type="pres">
      <dgm:prSet presAssocID="{5C69A201-634B-4C42-88F7-CB44B9EC3C7B}" presName="horz1" presStyleCnt="0"/>
      <dgm:spPr/>
    </dgm:pt>
    <dgm:pt modelId="{0D433417-DFD3-470A-8D96-EEBF3F0CA155}" type="pres">
      <dgm:prSet presAssocID="{5C69A201-634B-4C42-88F7-CB44B9EC3C7B}" presName="tx1" presStyleLbl="revTx" presStyleIdx="4" presStyleCnt="7"/>
      <dgm:spPr/>
    </dgm:pt>
    <dgm:pt modelId="{AC9FEF1B-C24A-45BB-8CAB-CDC6C760736B}" type="pres">
      <dgm:prSet presAssocID="{5C69A201-634B-4C42-88F7-CB44B9EC3C7B}" presName="vert1" presStyleCnt="0"/>
      <dgm:spPr/>
    </dgm:pt>
    <dgm:pt modelId="{BDF58FE3-B79F-4043-A33F-223DE0F1C9B0}" type="pres">
      <dgm:prSet presAssocID="{823C4707-54AC-4165-B53D-A949FBB7E286}" presName="thickLine" presStyleLbl="alignNode1" presStyleIdx="5" presStyleCnt="7"/>
      <dgm:spPr/>
    </dgm:pt>
    <dgm:pt modelId="{E1B958E6-DE44-4655-B428-0EF2D451B534}" type="pres">
      <dgm:prSet presAssocID="{823C4707-54AC-4165-B53D-A949FBB7E286}" presName="horz1" presStyleCnt="0"/>
      <dgm:spPr/>
    </dgm:pt>
    <dgm:pt modelId="{DDDCC520-4E34-4741-8D12-3A1EE5F6FC4B}" type="pres">
      <dgm:prSet presAssocID="{823C4707-54AC-4165-B53D-A949FBB7E286}" presName="tx1" presStyleLbl="revTx" presStyleIdx="5" presStyleCnt="7"/>
      <dgm:spPr/>
    </dgm:pt>
    <dgm:pt modelId="{2DB63ABB-5FE3-4008-830A-56F8866F7205}" type="pres">
      <dgm:prSet presAssocID="{823C4707-54AC-4165-B53D-A949FBB7E286}" presName="vert1" presStyleCnt="0"/>
      <dgm:spPr/>
    </dgm:pt>
    <dgm:pt modelId="{347916E0-3217-4045-871B-59539EE77D68}" type="pres">
      <dgm:prSet presAssocID="{54BCD244-874A-46C8-9899-13D2050A7EE5}" presName="thickLine" presStyleLbl="alignNode1" presStyleIdx="6" presStyleCnt="7"/>
      <dgm:spPr/>
    </dgm:pt>
    <dgm:pt modelId="{E99A7CFA-2A24-4F5C-9F46-0CDD70AB69F0}" type="pres">
      <dgm:prSet presAssocID="{54BCD244-874A-46C8-9899-13D2050A7EE5}" presName="horz1" presStyleCnt="0"/>
      <dgm:spPr/>
    </dgm:pt>
    <dgm:pt modelId="{D55B682A-8DA9-488A-87DC-276AE92C8007}" type="pres">
      <dgm:prSet presAssocID="{54BCD244-874A-46C8-9899-13D2050A7EE5}" presName="tx1" presStyleLbl="revTx" presStyleIdx="6" presStyleCnt="7"/>
      <dgm:spPr/>
    </dgm:pt>
    <dgm:pt modelId="{641B7785-02B5-46CF-AA7E-31B5DC6A7250}" type="pres">
      <dgm:prSet presAssocID="{54BCD244-874A-46C8-9899-13D2050A7EE5}" presName="vert1" presStyleCnt="0"/>
      <dgm:spPr/>
    </dgm:pt>
  </dgm:ptLst>
  <dgm:cxnLst>
    <dgm:cxn modelId="{426F190D-7D8F-41D3-8130-0D5F8BA9EACD}" srcId="{365B579E-0007-4337-B580-96A6B1C50FB8}" destId="{556DABCF-5C7A-40B3-8A1E-AE84F29CBEB8}" srcOrd="1" destOrd="0" parTransId="{41F4A0D5-CF1B-4660-93B8-FD4AF258CF3D}" sibTransId="{D475022C-E4D2-418B-A1F0-77E2E94B2B11}"/>
    <dgm:cxn modelId="{DDFD541A-3425-44C6-B537-7C2D9D47F612}" srcId="{365B579E-0007-4337-B580-96A6B1C50FB8}" destId="{88B51503-4664-44FF-8C72-0E274437144C}" srcOrd="3" destOrd="0" parTransId="{30F81A70-7EE9-4659-B73C-C785E701EA13}" sibTransId="{B554CB64-A69C-452E-BED5-F716FCB5FCD1}"/>
    <dgm:cxn modelId="{D48E963A-7B45-421F-9BBD-8192DA61001D}" type="presOf" srcId="{54BCD244-874A-46C8-9899-13D2050A7EE5}" destId="{D55B682A-8DA9-488A-87DC-276AE92C8007}" srcOrd="0" destOrd="0" presId="urn:microsoft.com/office/officeart/2008/layout/LinedList"/>
    <dgm:cxn modelId="{93D25262-3654-4E1B-A817-4F26F86E0EEF}" srcId="{365B579E-0007-4337-B580-96A6B1C50FB8}" destId="{54BCD244-874A-46C8-9899-13D2050A7EE5}" srcOrd="6" destOrd="0" parTransId="{99A6E764-31D1-4111-B996-739F5636990E}" sibTransId="{1E9C5FF8-FCB9-4DFE-BB27-B3258CC6E9BC}"/>
    <dgm:cxn modelId="{50055B49-6FD1-465E-9300-2DD6DB9E7F83}" srcId="{365B579E-0007-4337-B580-96A6B1C50FB8}" destId="{5C69A201-634B-4C42-88F7-CB44B9EC3C7B}" srcOrd="4" destOrd="0" parTransId="{C0B2D757-4376-4DB8-AB2C-BE193448ADE2}" sibTransId="{C491DFBF-5612-4025-87F5-EC1D6CB08F06}"/>
    <dgm:cxn modelId="{101BAD70-EF58-4BAC-862C-2651ED819A7D}" type="presOf" srcId="{365B579E-0007-4337-B580-96A6B1C50FB8}" destId="{8E39F4F5-CE3D-49EC-9987-18D174AFE202}" srcOrd="0" destOrd="0" presId="urn:microsoft.com/office/officeart/2008/layout/LinedList"/>
    <dgm:cxn modelId="{BE58CF78-1D0B-4AB6-ADAF-DDB5E3A03B7A}" type="presOf" srcId="{E48DD451-CCF6-4E80-B87E-6C049643C277}" destId="{B9705002-32BE-497A-8C11-3E20F7090952}" srcOrd="0" destOrd="0" presId="urn:microsoft.com/office/officeart/2008/layout/LinedList"/>
    <dgm:cxn modelId="{137D6EA0-633B-4AAB-A8DD-A54BBDC5D926}" srcId="{365B579E-0007-4337-B580-96A6B1C50FB8}" destId="{E48DD451-CCF6-4E80-B87E-6C049643C277}" srcOrd="0" destOrd="0" parTransId="{FB625EBD-3637-4AFA-AE40-8C0497E889F8}" sibTransId="{FC684E19-AA70-4F38-988C-778A777AC2D1}"/>
    <dgm:cxn modelId="{936874C4-8568-494C-8516-21ED727C1267}" type="presOf" srcId="{556DABCF-5C7A-40B3-8A1E-AE84F29CBEB8}" destId="{2A3FED52-9CB8-4180-8BB2-202C66D04E64}" srcOrd="0" destOrd="0" presId="urn:microsoft.com/office/officeart/2008/layout/LinedList"/>
    <dgm:cxn modelId="{34B34BCA-232E-4028-8E91-75F322BDBE6B}" type="presOf" srcId="{AABC7800-E060-4765-AE91-7265A29BA423}" destId="{47C507D5-6C0D-45AA-8290-A5B7460F8BC8}" srcOrd="0" destOrd="0" presId="urn:microsoft.com/office/officeart/2008/layout/LinedList"/>
    <dgm:cxn modelId="{94F0AFD3-692C-4498-BAFF-FD555CBCB553}" srcId="{365B579E-0007-4337-B580-96A6B1C50FB8}" destId="{AABC7800-E060-4765-AE91-7265A29BA423}" srcOrd="2" destOrd="0" parTransId="{0243809A-0BE8-4487-9694-C7BCB3036BF4}" sibTransId="{688A7E90-E49E-476B-8734-00816348A1B7}"/>
    <dgm:cxn modelId="{83D2B3D3-79D1-4611-BD96-AEB789AFD449}" type="presOf" srcId="{823C4707-54AC-4165-B53D-A949FBB7E286}" destId="{DDDCC520-4E34-4741-8D12-3A1EE5F6FC4B}" srcOrd="0" destOrd="0" presId="urn:microsoft.com/office/officeart/2008/layout/LinedList"/>
    <dgm:cxn modelId="{327495DC-9267-4CBB-B4B7-2DBDA36928DA}" type="presOf" srcId="{5C69A201-634B-4C42-88F7-CB44B9EC3C7B}" destId="{0D433417-DFD3-470A-8D96-EEBF3F0CA155}" srcOrd="0" destOrd="0" presId="urn:microsoft.com/office/officeart/2008/layout/LinedList"/>
    <dgm:cxn modelId="{D825D3EF-F7BD-4FDC-99CC-EA4C3DB9980A}" type="presOf" srcId="{88B51503-4664-44FF-8C72-0E274437144C}" destId="{97DE1B7B-8797-4611-91FB-739B7CF6F266}" srcOrd="0" destOrd="0" presId="urn:microsoft.com/office/officeart/2008/layout/LinedList"/>
    <dgm:cxn modelId="{6330BDF3-1A2B-446D-A98B-22BF7867B4CC}" srcId="{365B579E-0007-4337-B580-96A6B1C50FB8}" destId="{823C4707-54AC-4165-B53D-A949FBB7E286}" srcOrd="5" destOrd="0" parTransId="{9343072B-2EEF-45CD-9917-EDEBFC8E6E87}" sibTransId="{D5D97A5C-B598-4720-A90D-2184CF2C3DED}"/>
    <dgm:cxn modelId="{6AD8E6CC-D907-4C31-ACFB-A550CE620C34}" type="presParOf" srcId="{8E39F4F5-CE3D-49EC-9987-18D174AFE202}" destId="{4124EFED-3136-402C-8EC5-BB3A8479D980}" srcOrd="0" destOrd="0" presId="urn:microsoft.com/office/officeart/2008/layout/LinedList"/>
    <dgm:cxn modelId="{30453C8A-13AF-4084-BFEA-31804E7134F0}" type="presParOf" srcId="{8E39F4F5-CE3D-49EC-9987-18D174AFE202}" destId="{14AAD4E0-279F-4CBF-BF06-1B0A96055801}" srcOrd="1" destOrd="0" presId="urn:microsoft.com/office/officeart/2008/layout/LinedList"/>
    <dgm:cxn modelId="{361F0CE8-0A6F-46D4-8C24-2F818AB88CC8}" type="presParOf" srcId="{14AAD4E0-279F-4CBF-BF06-1B0A96055801}" destId="{B9705002-32BE-497A-8C11-3E20F7090952}" srcOrd="0" destOrd="0" presId="urn:microsoft.com/office/officeart/2008/layout/LinedList"/>
    <dgm:cxn modelId="{783A5300-C0FD-4DC9-ADEE-E240B62F4410}" type="presParOf" srcId="{14AAD4E0-279F-4CBF-BF06-1B0A96055801}" destId="{4D77E6C5-3151-4E18-AD8F-D339010B4186}" srcOrd="1" destOrd="0" presId="urn:microsoft.com/office/officeart/2008/layout/LinedList"/>
    <dgm:cxn modelId="{B3C32164-EB36-4AFA-9015-94E2430A157D}" type="presParOf" srcId="{8E39F4F5-CE3D-49EC-9987-18D174AFE202}" destId="{4A1B2EF6-BC01-49B6-AB97-7C0AE4B94A88}" srcOrd="2" destOrd="0" presId="urn:microsoft.com/office/officeart/2008/layout/LinedList"/>
    <dgm:cxn modelId="{84B4FF4F-5689-444F-8B6E-8B42206A72C4}" type="presParOf" srcId="{8E39F4F5-CE3D-49EC-9987-18D174AFE202}" destId="{E46F6349-038C-4929-8D31-0BAA5B169B42}" srcOrd="3" destOrd="0" presId="urn:microsoft.com/office/officeart/2008/layout/LinedList"/>
    <dgm:cxn modelId="{7B7241E0-BAF0-4078-916B-ADAA478AD8E4}" type="presParOf" srcId="{E46F6349-038C-4929-8D31-0BAA5B169B42}" destId="{2A3FED52-9CB8-4180-8BB2-202C66D04E64}" srcOrd="0" destOrd="0" presId="urn:microsoft.com/office/officeart/2008/layout/LinedList"/>
    <dgm:cxn modelId="{B949CF30-4D55-4530-B451-F984923895D5}" type="presParOf" srcId="{E46F6349-038C-4929-8D31-0BAA5B169B42}" destId="{C5B40D32-8C8C-45D1-BFE7-A2A51A790F8B}" srcOrd="1" destOrd="0" presId="urn:microsoft.com/office/officeart/2008/layout/LinedList"/>
    <dgm:cxn modelId="{B062079C-6110-4E9C-A31E-9705214F1DEF}" type="presParOf" srcId="{8E39F4F5-CE3D-49EC-9987-18D174AFE202}" destId="{FBD0D7A7-36AD-487E-B3FC-7A69FCD6A728}" srcOrd="4" destOrd="0" presId="urn:microsoft.com/office/officeart/2008/layout/LinedList"/>
    <dgm:cxn modelId="{ACB46A85-0D80-45ED-B92B-86B651074A50}" type="presParOf" srcId="{8E39F4F5-CE3D-49EC-9987-18D174AFE202}" destId="{A064A35A-EAD4-43D2-8085-F6AA45DC5A68}" srcOrd="5" destOrd="0" presId="urn:microsoft.com/office/officeart/2008/layout/LinedList"/>
    <dgm:cxn modelId="{D0CE7819-940F-4E78-B378-8D1B2412C873}" type="presParOf" srcId="{A064A35A-EAD4-43D2-8085-F6AA45DC5A68}" destId="{47C507D5-6C0D-45AA-8290-A5B7460F8BC8}" srcOrd="0" destOrd="0" presId="urn:microsoft.com/office/officeart/2008/layout/LinedList"/>
    <dgm:cxn modelId="{32BF70A4-3DA4-4C47-8881-552517BE7ECD}" type="presParOf" srcId="{A064A35A-EAD4-43D2-8085-F6AA45DC5A68}" destId="{556149EE-EBB1-4070-A39C-F22016CE595C}" srcOrd="1" destOrd="0" presId="urn:microsoft.com/office/officeart/2008/layout/LinedList"/>
    <dgm:cxn modelId="{7E54E52E-5DAF-4529-A9B7-99C4887EA7AF}" type="presParOf" srcId="{8E39F4F5-CE3D-49EC-9987-18D174AFE202}" destId="{F3CC1093-D7BD-4C06-8934-71757DBC5572}" srcOrd="6" destOrd="0" presId="urn:microsoft.com/office/officeart/2008/layout/LinedList"/>
    <dgm:cxn modelId="{85BE2F2A-86C8-45A1-8A16-706FE8EBCD4B}" type="presParOf" srcId="{8E39F4F5-CE3D-49EC-9987-18D174AFE202}" destId="{CF586B83-FEE0-49AC-9342-C2F49E42143F}" srcOrd="7" destOrd="0" presId="urn:microsoft.com/office/officeart/2008/layout/LinedList"/>
    <dgm:cxn modelId="{E709109B-0712-4BF1-B25A-E660AB545BF6}" type="presParOf" srcId="{CF586B83-FEE0-49AC-9342-C2F49E42143F}" destId="{97DE1B7B-8797-4611-91FB-739B7CF6F266}" srcOrd="0" destOrd="0" presId="urn:microsoft.com/office/officeart/2008/layout/LinedList"/>
    <dgm:cxn modelId="{FBE572AA-DAC3-48FC-B236-A27D5DD90E99}" type="presParOf" srcId="{CF586B83-FEE0-49AC-9342-C2F49E42143F}" destId="{39C7A05A-1BDF-4BC9-88E3-B634B23DA1B1}" srcOrd="1" destOrd="0" presId="urn:microsoft.com/office/officeart/2008/layout/LinedList"/>
    <dgm:cxn modelId="{BA23FE27-5E26-4DE5-B113-2673B00D129B}" type="presParOf" srcId="{8E39F4F5-CE3D-49EC-9987-18D174AFE202}" destId="{AB10198C-50D4-4C75-9326-8350A4EB6663}" srcOrd="8" destOrd="0" presId="urn:microsoft.com/office/officeart/2008/layout/LinedList"/>
    <dgm:cxn modelId="{1A62422F-6B07-4BE0-9453-FF02A2E10867}" type="presParOf" srcId="{8E39F4F5-CE3D-49EC-9987-18D174AFE202}" destId="{F5D5B7E0-FCEB-449F-9336-F909444162A3}" srcOrd="9" destOrd="0" presId="urn:microsoft.com/office/officeart/2008/layout/LinedList"/>
    <dgm:cxn modelId="{1046C038-C7EA-447B-B6DB-3DD06A7C93A1}" type="presParOf" srcId="{F5D5B7E0-FCEB-449F-9336-F909444162A3}" destId="{0D433417-DFD3-470A-8D96-EEBF3F0CA155}" srcOrd="0" destOrd="0" presId="urn:microsoft.com/office/officeart/2008/layout/LinedList"/>
    <dgm:cxn modelId="{14300113-11A7-4E68-9293-016FDF18D45B}" type="presParOf" srcId="{F5D5B7E0-FCEB-449F-9336-F909444162A3}" destId="{AC9FEF1B-C24A-45BB-8CAB-CDC6C760736B}" srcOrd="1" destOrd="0" presId="urn:microsoft.com/office/officeart/2008/layout/LinedList"/>
    <dgm:cxn modelId="{DE5FBA8E-16FB-476E-94A1-79BD7D451567}" type="presParOf" srcId="{8E39F4F5-CE3D-49EC-9987-18D174AFE202}" destId="{BDF58FE3-B79F-4043-A33F-223DE0F1C9B0}" srcOrd="10" destOrd="0" presId="urn:microsoft.com/office/officeart/2008/layout/LinedList"/>
    <dgm:cxn modelId="{CBB194DB-7452-4ACF-89C9-CFF110D6E826}" type="presParOf" srcId="{8E39F4F5-CE3D-49EC-9987-18D174AFE202}" destId="{E1B958E6-DE44-4655-B428-0EF2D451B534}" srcOrd="11" destOrd="0" presId="urn:microsoft.com/office/officeart/2008/layout/LinedList"/>
    <dgm:cxn modelId="{8CA373A2-D8BB-49A5-81D3-FD533EA9D393}" type="presParOf" srcId="{E1B958E6-DE44-4655-B428-0EF2D451B534}" destId="{DDDCC520-4E34-4741-8D12-3A1EE5F6FC4B}" srcOrd="0" destOrd="0" presId="urn:microsoft.com/office/officeart/2008/layout/LinedList"/>
    <dgm:cxn modelId="{BCFF0EE7-9E90-45E7-BA6A-396D91235208}" type="presParOf" srcId="{E1B958E6-DE44-4655-B428-0EF2D451B534}" destId="{2DB63ABB-5FE3-4008-830A-56F8866F7205}" srcOrd="1" destOrd="0" presId="urn:microsoft.com/office/officeart/2008/layout/LinedList"/>
    <dgm:cxn modelId="{DDB5290C-53C1-498C-9A82-9E507CF1D6DA}" type="presParOf" srcId="{8E39F4F5-CE3D-49EC-9987-18D174AFE202}" destId="{347916E0-3217-4045-871B-59539EE77D68}" srcOrd="12" destOrd="0" presId="urn:microsoft.com/office/officeart/2008/layout/LinedList"/>
    <dgm:cxn modelId="{A785D85E-70F7-47F1-B24B-C82E21A48449}" type="presParOf" srcId="{8E39F4F5-CE3D-49EC-9987-18D174AFE202}" destId="{E99A7CFA-2A24-4F5C-9F46-0CDD70AB69F0}" srcOrd="13" destOrd="0" presId="urn:microsoft.com/office/officeart/2008/layout/LinedList"/>
    <dgm:cxn modelId="{F8323DD8-4FE3-4AE5-9A13-0DC2228AF858}" type="presParOf" srcId="{E99A7CFA-2A24-4F5C-9F46-0CDD70AB69F0}" destId="{D55B682A-8DA9-488A-87DC-276AE92C8007}" srcOrd="0" destOrd="0" presId="urn:microsoft.com/office/officeart/2008/layout/LinedList"/>
    <dgm:cxn modelId="{EB207EA2-E789-4C19-B067-CA9436D0C79E}" type="presParOf" srcId="{E99A7CFA-2A24-4F5C-9F46-0CDD70AB69F0}" destId="{641B7785-02B5-46CF-AA7E-31B5DC6A72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7B7C5-711B-4442-9629-06626A8CC605}">
      <dsp:nvSpPr>
        <dsp:cNvPr id="0" name=""/>
        <dsp:cNvSpPr/>
      </dsp:nvSpPr>
      <dsp:spPr>
        <a:xfrm>
          <a:off x="0" y="67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E110E-EC60-41B1-A310-9173A6BD6264}">
      <dsp:nvSpPr>
        <dsp:cNvPr id="0" name=""/>
        <dsp:cNvSpPr/>
      </dsp:nvSpPr>
      <dsp:spPr>
        <a:xfrm>
          <a:off x="0" y="671"/>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Teachers often tell a girl to ignore sexual harassment.</a:t>
          </a:r>
          <a:endParaRPr lang="en-US" sz="2200" kern="1200"/>
        </a:p>
      </dsp:txBody>
      <dsp:txXfrm>
        <a:off x="0" y="671"/>
        <a:ext cx="6263640" cy="786192"/>
      </dsp:txXfrm>
    </dsp:sp>
    <dsp:sp modelId="{123BFEE7-2889-493D-9F4F-9DC8EEB4092F}">
      <dsp:nvSpPr>
        <dsp:cNvPr id="0" name=""/>
        <dsp:cNvSpPr/>
      </dsp:nvSpPr>
      <dsp:spPr>
        <a:xfrm>
          <a:off x="0" y="786863"/>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C8325-A4AB-437E-9472-7EB4F8CE8A67}">
      <dsp:nvSpPr>
        <dsp:cNvPr id="0" name=""/>
        <dsp:cNvSpPr/>
      </dsp:nvSpPr>
      <dsp:spPr>
        <a:xfrm>
          <a:off x="0" y="786863"/>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Teachers don’t understand what you can go through as a young woman in school.</a:t>
          </a:r>
          <a:endParaRPr lang="en-US" sz="2200" kern="1200" dirty="0"/>
        </a:p>
      </dsp:txBody>
      <dsp:txXfrm>
        <a:off x="0" y="786863"/>
        <a:ext cx="6263640" cy="786192"/>
      </dsp:txXfrm>
    </dsp:sp>
    <dsp:sp modelId="{B86E3F14-BAF1-44D4-907D-58E730C1CE51}">
      <dsp:nvSpPr>
        <dsp:cNvPr id="0" name=""/>
        <dsp:cNvSpPr/>
      </dsp:nvSpPr>
      <dsp:spPr>
        <a:xfrm>
          <a:off x="0" y="1573055"/>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E3290-8AC7-48C9-B338-7A63C642BF52}">
      <dsp:nvSpPr>
        <dsp:cNvPr id="0" name=""/>
        <dsp:cNvSpPr/>
      </dsp:nvSpPr>
      <dsp:spPr>
        <a:xfrm>
          <a:off x="0" y="1573055"/>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 might not have a teacher you can trust to tell.</a:t>
          </a:r>
          <a:endParaRPr lang="en-US" sz="2200" kern="1200"/>
        </a:p>
      </dsp:txBody>
      <dsp:txXfrm>
        <a:off x="0" y="1573055"/>
        <a:ext cx="6263640" cy="786192"/>
      </dsp:txXfrm>
    </dsp:sp>
    <dsp:sp modelId="{AE63E59F-E5EE-4832-8FAA-B552E3E6FA36}">
      <dsp:nvSpPr>
        <dsp:cNvPr id="0" name=""/>
        <dsp:cNvSpPr/>
      </dsp:nvSpPr>
      <dsp:spPr>
        <a:xfrm>
          <a:off x="0" y="235924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C9BCF-D973-4669-AC42-92E5C56A6E86}">
      <dsp:nvSpPr>
        <dsp:cNvPr id="0" name=""/>
        <dsp:cNvSpPr/>
      </dsp:nvSpPr>
      <dsp:spPr>
        <a:xfrm>
          <a:off x="0" y="2359247"/>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Teachers might dismiss sexual harassment as just banter, </a:t>
          </a:r>
          <a:r>
            <a:rPr lang="en-GB" sz="2200" i="1" kern="1200"/>
            <a:t>“boys mucking around”.</a:t>
          </a:r>
          <a:endParaRPr lang="en-US" sz="2200" kern="1200"/>
        </a:p>
      </dsp:txBody>
      <dsp:txXfrm>
        <a:off x="0" y="2359247"/>
        <a:ext cx="6263640" cy="786192"/>
      </dsp:txXfrm>
    </dsp:sp>
    <dsp:sp modelId="{1036579D-D634-453E-B675-E337E9A8AA73}">
      <dsp:nvSpPr>
        <dsp:cNvPr id="0" name=""/>
        <dsp:cNvSpPr/>
      </dsp:nvSpPr>
      <dsp:spPr>
        <a:xfrm>
          <a:off x="0" y="314544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CDF0B-3DA0-402D-9AE4-21086BC3337A}">
      <dsp:nvSpPr>
        <dsp:cNvPr id="0" name=""/>
        <dsp:cNvSpPr/>
      </dsp:nvSpPr>
      <dsp:spPr>
        <a:xfrm>
          <a:off x="0" y="3145440"/>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If you report it a teacher might not keep it confidential.</a:t>
          </a:r>
          <a:endParaRPr lang="en-US" sz="2200" kern="1200"/>
        </a:p>
      </dsp:txBody>
      <dsp:txXfrm>
        <a:off x="0" y="3145440"/>
        <a:ext cx="6263640" cy="786192"/>
      </dsp:txXfrm>
    </dsp:sp>
    <dsp:sp modelId="{4A00BEFA-310D-4599-BF5B-533D00E0DAD0}">
      <dsp:nvSpPr>
        <dsp:cNvPr id="0" name=""/>
        <dsp:cNvSpPr/>
      </dsp:nvSpPr>
      <dsp:spPr>
        <a:xfrm>
          <a:off x="0" y="3931632"/>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9CC07-D9EC-48B0-A89F-FF78D37F6FD9}">
      <dsp:nvSpPr>
        <dsp:cNvPr id="0" name=""/>
        <dsp:cNvSpPr/>
      </dsp:nvSpPr>
      <dsp:spPr>
        <a:xfrm>
          <a:off x="0" y="3931632"/>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There aren’t private spaces to report things like this to a teacher you trust.</a:t>
          </a:r>
          <a:endParaRPr lang="en-US" sz="2200" kern="1200"/>
        </a:p>
      </dsp:txBody>
      <dsp:txXfrm>
        <a:off x="0" y="3931632"/>
        <a:ext cx="6263640" cy="786192"/>
      </dsp:txXfrm>
    </dsp:sp>
    <dsp:sp modelId="{D51B61C9-E6B6-49EF-A45F-0C5EF7003607}">
      <dsp:nvSpPr>
        <dsp:cNvPr id="0" name=""/>
        <dsp:cNvSpPr/>
      </dsp:nvSpPr>
      <dsp:spPr>
        <a:xfrm>
          <a:off x="0" y="4717824"/>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E7F77-F9EC-483C-BF9B-1F43548D3129}">
      <dsp:nvSpPr>
        <dsp:cNvPr id="0" name=""/>
        <dsp:cNvSpPr/>
      </dsp:nvSpPr>
      <dsp:spPr>
        <a:xfrm>
          <a:off x="0" y="4717824"/>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If you report sexual harassment you are then more likely to be bullied or teased.</a:t>
          </a:r>
          <a:endParaRPr lang="en-US" sz="2200" kern="1200"/>
        </a:p>
      </dsp:txBody>
      <dsp:txXfrm>
        <a:off x="0" y="4717824"/>
        <a:ext cx="6263640" cy="786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4EFED-3136-402C-8EC5-BB3A8479D980}">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05002-32BE-497A-8C11-3E20F7090952}">
      <dsp:nvSpPr>
        <dsp:cNvPr id="0" name=""/>
        <dsp:cNvSpPr/>
      </dsp:nvSpPr>
      <dsp:spPr>
        <a:xfrm>
          <a:off x="0" y="671"/>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Teachers often tell a girl to ignore sexual harassment.</a:t>
          </a:r>
          <a:endParaRPr lang="en-US" sz="2200" kern="1200"/>
        </a:p>
      </dsp:txBody>
      <dsp:txXfrm>
        <a:off x="0" y="671"/>
        <a:ext cx="6263640" cy="786192"/>
      </dsp:txXfrm>
    </dsp:sp>
    <dsp:sp modelId="{4A1B2EF6-BC01-49B6-AB97-7C0AE4B94A88}">
      <dsp:nvSpPr>
        <dsp:cNvPr id="0" name=""/>
        <dsp:cNvSpPr/>
      </dsp:nvSpPr>
      <dsp:spPr>
        <a:xfrm>
          <a:off x="0" y="786863"/>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FED52-9CB8-4180-8BB2-202C66D04E64}">
      <dsp:nvSpPr>
        <dsp:cNvPr id="0" name=""/>
        <dsp:cNvSpPr/>
      </dsp:nvSpPr>
      <dsp:spPr>
        <a:xfrm>
          <a:off x="0" y="786863"/>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Teachers don’t understand what you can go through as a young woman in school.</a:t>
          </a:r>
          <a:endParaRPr lang="en-US" sz="2200" kern="1200"/>
        </a:p>
      </dsp:txBody>
      <dsp:txXfrm>
        <a:off x="0" y="786863"/>
        <a:ext cx="6263640" cy="786192"/>
      </dsp:txXfrm>
    </dsp:sp>
    <dsp:sp modelId="{FBD0D7A7-36AD-487E-B3FC-7A69FCD6A728}">
      <dsp:nvSpPr>
        <dsp:cNvPr id="0" name=""/>
        <dsp:cNvSpPr/>
      </dsp:nvSpPr>
      <dsp:spPr>
        <a:xfrm>
          <a:off x="0" y="157305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507D5-6C0D-45AA-8290-A5B7460F8BC8}">
      <dsp:nvSpPr>
        <dsp:cNvPr id="0" name=""/>
        <dsp:cNvSpPr/>
      </dsp:nvSpPr>
      <dsp:spPr>
        <a:xfrm>
          <a:off x="0" y="1573055"/>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 might not have a teacher you can trust to tell.</a:t>
          </a:r>
          <a:endParaRPr lang="en-US" sz="2200" kern="1200"/>
        </a:p>
      </dsp:txBody>
      <dsp:txXfrm>
        <a:off x="0" y="1573055"/>
        <a:ext cx="6263640" cy="786192"/>
      </dsp:txXfrm>
    </dsp:sp>
    <dsp:sp modelId="{F3CC1093-D7BD-4C06-8934-71757DBC5572}">
      <dsp:nvSpPr>
        <dsp:cNvPr id="0" name=""/>
        <dsp:cNvSpPr/>
      </dsp:nvSpPr>
      <dsp:spPr>
        <a:xfrm>
          <a:off x="0" y="235924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E1B7B-8797-4611-91FB-739B7CF6F266}">
      <dsp:nvSpPr>
        <dsp:cNvPr id="0" name=""/>
        <dsp:cNvSpPr/>
      </dsp:nvSpPr>
      <dsp:spPr>
        <a:xfrm>
          <a:off x="0" y="2359247"/>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Teachers might dismiss sexual harassment as just banter, </a:t>
          </a:r>
          <a:r>
            <a:rPr lang="en-GB" sz="2200" i="1" kern="1200"/>
            <a:t>“boys mucking around”.</a:t>
          </a:r>
          <a:endParaRPr lang="en-US" sz="2200" kern="1200"/>
        </a:p>
      </dsp:txBody>
      <dsp:txXfrm>
        <a:off x="0" y="2359247"/>
        <a:ext cx="6263640" cy="786192"/>
      </dsp:txXfrm>
    </dsp:sp>
    <dsp:sp modelId="{AB10198C-50D4-4C75-9326-8350A4EB6663}">
      <dsp:nvSpPr>
        <dsp:cNvPr id="0" name=""/>
        <dsp:cNvSpPr/>
      </dsp:nvSpPr>
      <dsp:spPr>
        <a:xfrm>
          <a:off x="0" y="314544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33417-DFD3-470A-8D96-EEBF3F0CA155}">
      <dsp:nvSpPr>
        <dsp:cNvPr id="0" name=""/>
        <dsp:cNvSpPr/>
      </dsp:nvSpPr>
      <dsp:spPr>
        <a:xfrm>
          <a:off x="0" y="3145440"/>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If you report it a teacher might not keep it confidential.</a:t>
          </a:r>
          <a:endParaRPr lang="en-US" sz="2200" kern="1200"/>
        </a:p>
      </dsp:txBody>
      <dsp:txXfrm>
        <a:off x="0" y="3145440"/>
        <a:ext cx="6263640" cy="786192"/>
      </dsp:txXfrm>
    </dsp:sp>
    <dsp:sp modelId="{BDF58FE3-B79F-4043-A33F-223DE0F1C9B0}">
      <dsp:nvSpPr>
        <dsp:cNvPr id="0" name=""/>
        <dsp:cNvSpPr/>
      </dsp:nvSpPr>
      <dsp:spPr>
        <a:xfrm>
          <a:off x="0" y="3931632"/>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C520-4E34-4741-8D12-3A1EE5F6FC4B}">
      <dsp:nvSpPr>
        <dsp:cNvPr id="0" name=""/>
        <dsp:cNvSpPr/>
      </dsp:nvSpPr>
      <dsp:spPr>
        <a:xfrm>
          <a:off x="0" y="3931632"/>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There aren’t private spaces to report things like this to a teacher you trust.</a:t>
          </a:r>
          <a:endParaRPr lang="en-US" sz="2200" kern="1200"/>
        </a:p>
      </dsp:txBody>
      <dsp:txXfrm>
        <a:off x="0" y="3931632"/>
        <a:ext cx="6263640" cy="786192"/>
      </dsp:txXfrm>
    </dsp:sp>
    <dsp:sp modelId="{347916E0-3217-4045-871B-59539EE77D68}">
      <dsp:nvSpPr>
        <dsp:cNvPr id="0" name=""/>
        <dsp:cNvSpPr/>
      </dsp:nvSpPr>
      <dsp:spPr>
        <a:xfrm>
          <a:off x="0" y="4717824"/>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B682A-8DA9-488A-87DC-276AE92C8007}">
      <dsp:nvSpPr>
        <dsp:cNvPr id="0" name=""/>
        <dsp:cNvSpPr/>
      </dsp:nvSpPr>
      <dsp:spPr>
        <a:xfrm>
          <a:off x="0" y="4717824"/>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If you report sexual harassment you are then more likely to be bullied or teased.</a:t>
          </a:r>
          <a:endParaRPr lang="en-US" sz="2200" kern="1200"/>
        </a:p>
      </dsp:txBody>
      <dsp:txXfrm>
        <a:off x="0" y="4717824"/>
        <a:ext cx="6263640" cy="7861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www.whiteribbonscotland.org.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ildline.org.uk/get-support/1-2-1-counsellor-cha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1892802"/>
          </a:xfrm>
        </p:spPr>
        <p:txBody>
          <a:bodyPr/>
          <a:lstStyle/>
          <a:p>
            <a:r>
              <a:rPr lang="en-GB" b="1" dirty="0"/>
              <a:t>Sexual Harassment</a:t>
            </a:r>
            <a:endParaRPr lang="en-US" sz="67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524000" y="3429000"/>
            <a:ext cx="9144000" cy="2427790"/>
          </a:xfrm>
        </p:spPr>
        <p:txBody>
          <a:bodyPr>
            <a:normAutofit/>
          </a:bodyPr>
          <a:lstStyle/>
          <a:p>
            <a:pPr marL="342900" indent="-342900" algn="l">
              <a:buFont typeface="Arial" panose="020B0604020202020204" pitchFamily="34" charset="0"/>
              <a:buChar char="•"/>
            </a:pPr>
            <a:r>
              <a:rPr lang="en-GB" dirty="0">
                <a:effectLst/>
                <a:ea typeface="Calibri" panose="020F0502020204030204" pitchFamily="34" charset="0"/>
              </a:rPr>
              <a:t>I understand what gender/sex-based equality means.</a:t>
            </a:r>
          </a:p>
          <a:p>
            <a:pPr marL="342900" lvl="0" indent="-342900" algn="l">
              <a:buFont typeface="Arial" panose="020B0604020202020204" pitchFamily="34" charset="0"/>
              <a:buChar char="•"/>
            </a:pPr>
            <a:r>
              <a:rPr lang="en-GB" dirty="0"/>
              <a:t>I can talk about what gender/sex-based equality and feminism mean to me.</a:t>
            </a:r>
          </a:p>
          <a:p>
            <a:pPr marL="342900" lvl="0" indent="-342900" algn="l">
              <a:buFont typeface="Arial" panose="020B0604020202020204" pitchFamily="34" charset="0"/>
              <a:buChar char="•"/>
            </a:pPr>
            <a:r>
              <a:rPr lang="en-GB" dirty="0"/>
              <a:t>I am developing skills and confidence to challenge inequality and abuse of power.</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ign on the side of a building&#10;&#10;Description automatically generated">
            <a:extLst>
              <a:ext uri="{FF2B5EF4-FFF2-40B4-BE49-F238E27FC236}">
                <a16:creationId xmlns:a16="http://schemas.microsoft.com/office/drawing/2014/main" id="{69438289-61FD-4AAD-9C13-8C8BF5291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62" r="7943"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2"/>
          <p:cNvSpPr>
            <a:spLocks noGrp="1"/>
          </p:cNvSpPr>
          <p:nvPr>
            <p:ph idx="1"/>
          </p:nvPr>
        </p:nvSpPr>
        <p:spPr>
          <a:xfrm>
            <a:off x="7255563" y="2557587"/>
            <a:ext cx="4314645" cy="3717317"/>
          </a:xfrm>
        </p:spPr>
        <p:txBody>
          <a:bodyPr anchor="t">
            <a:normAutofit/>
          </a:bodyPr>
          <a:lstStyle/>
          <a:p>
            <a:pPr marL="0" indent="0">
              <a:buNone/>
            </a:pPr>
            <a:r>
              <a:rPr lang="en-GB" sz="2400" b="1" dirty="0"/>
              <a:t>Over 90% of young women say sexual harassment happens at school. </a:t>
            </a:r>
          </a:p>
          <a:p>
            <a:pPr marL="0" indent="0">
              <a:buNone/>
            </a:pPr>
            <a:r>
              <a:rPr lang="en-GB" sz="2400" dirty="0"/>
              <a:t>What kind of things can happen in a school that we could understand as sexual harassment?</a:t>
            </a:r>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29687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9ABC18-B11C-49B1-AFD6-1631581FA39A}"/>
              </a:ext>
            </a:extLst>
          </p:cNvPr>
          <p:cNvSpPr>
            <a:spLocks noGrp="1"/>
          </p:cNvSpPr>
          <p:nvPr>
            <p:ph type="title"/>
          </p:nvPr>
        </p:nvSpPr>
        <p:spPr>
          <a:xfrm>
            <a:off x="621792" y="1161288"/>
            <a:ext cx="3602736" cy="4526280"/>
          </a:xfrm>
        </p:spPr>
        <p:txBody>
          <a:bodyPr>
            <a:normAutofit/>
          </a:bodyPr>
          <a:lstStyle/>
          <a:p>
            <a:r>
              <a:rPr lang="en-GB" sz="2800" b="1" dirty="0">
                <a:latin typeface="+mn-lt"/>
              </a:rPr>
              <a:t>Sexual harassment scenarios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AF75FA6-0375-492E-8C94-C1AE57BB41E4}"/>
              </a:ext>
            </a:extLst>
          </p:cNvPr>
          <p:cNvSpPr>
            <a:spLocks noGrp="1"/>
          </p:cNvSpPr>
          <p:nvPr>
            <p:ph idx="1"/>
          </p:nvPr>
        </p:nvSpPr>
        <p:spPr>
          <a:xfrm>
            <a:off x="5434149" y="932688"/>
            <a:ext cx="5916603" cy="4992624"/>
          </a:xfrm>
        </p:spPr>
        <p:txBody>
          <a:bodyPr anchor="ctr">
            <a:normAutofit/>
          </a:bodyPr>
          <a:lstStyle/>
          <a:p>
            <a:pPr marL="514350" indent="-514350">
              <a:buAutoNum type="arabicPeriod"/>
            </a:pPr>
            <a:r>
              <a:rPr lang="en-GB" dirty="0"/>
              <a:t>The science teacher….</a:t>
            </a:r>
          </a:p>
          <a:p>
            <a:pPr marL="514350" indent="-514350">
              <a:buAutoNum type="arabicPeriod"/>
            </a:pPr>
            <a:r>
              <a:rPr lang="en-GB" dirty="0"/>
              <a:t>Joe’s story</a:t>
            </a:r>
          </a:p>
          <a:p>
            <a:pPr marL="514350" indent="-514350">
              <a:buAutoNum type="arabicPeriod"/>
            </a:pPr>
            <a:r>
              <a:rPr lang="en-GB" dirty="0"/>
              <a:t>Ms. Jackson’s story…</a:t>
            </a:r>
          </a:p>
        </p:txBody>
      </p:sp>
      <p:sp>
        <p:nvSpPr>
          <p:cNvPr id="4" name="Footer Placeholder 3">
            <a:extLst>
              <a:ext uri="{FF2B5EF4-FFF2-40B4-BE49-F238E27FC236}">
                <a16:creationId xmlns:a16="http://schemas.microsoft.com/office/drawing/2014/main" id="{483ED7D0-CA46-45BC-86F5-55BDC04D5961}"/>
              </a:ext>
            </a:extLst>
          </p:cNvPr>
          <p:cNvSpPr>
            <a:spLocks noGrp="1"/>
          </p:cNvSpPr>
          <p:nvPr>
            <p:ph type="ftr" sz="quarter" idx="11"/>
          </p:nvPr>
        </p:nvSpPr>
        <p:spPr>
          <a:xfrm>
            <a:off x="5434147" y="6356350"/>
            <a:ext cx="4572000"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33950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ign on the side of a building&#10;&#10;Description automatically generated">
            <a:extLst>
              <a:ext uri="{FF2B5EF4-FFF2-40B4-BE49-F238E27FC236}">
                <a16:creationId xmlns:a16="http://schemas.microsoft.com/office/drawing/2014/main" id="{69438289-61FD-4AAD-9C13-8C8BF5291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132" r="8113" b="-1"/>
          <a:stretch/>
        </p:blipFill>
        <p:spPr>
          <a:xfrm>
            <a:off x="20" y="-1"/>
            <a:ext cx="6688434" cy="6858000"/>
          </a:xfrm>
          <a:prstGeom prst="rect">
            <a:avLst/>
          </a:prstGeom>
        </p:spPr>
      </p:pic>
      <p:sp>
        <p:nvSpPr>
          <p:cNvPr id="28" name="Rectangle 2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p:cNvSpPr>
            <a:spLocks noGrp="1"/>
          </p:cNvSpPr>
          <p:nvPr>
            <p:ph idx="1"/>
          </p:nvPr>
        </p:nvSpPr>
        <p:spPr>
          <a:xfrm>
            <a:off x="7145654" y="2684095"/>
            <a:ext cx="4646295" cy="3492868"/>
          </a:xfrm>
        </p:spPr>
        <p:txBody>
          <a:bodyPr>
            <a:normAutofit/>
          </a:bodyPr>
          <a:lstStyle/>
          <a:p>
            <a:pPr marL="0" indent="0">
              <a:buNone/>
            </a:pPr>
            <a:r>
              <a:rPr lang="en-GB" sz="2400" b="1" dirty="0"/>
              <a:t>Reporting sexual harassment:</a:t>
            </a:r>
          </a:p>
          <a:p>
            <a:pPr marL="0" indent="0">
              <a:buNone/>
            </a:pPr>
            <a:r>
              <a:rPr lang="en-GB" sz="2400" b="1" dirty="0"/>
              <a:t>So, if someone experiences sexual harassment in school why might they not report it?</a:t>
            </a:r>
            <a:endParaRPr lang="en-GB" sz="2400" dirty="0"/>
          </a:p>
          <a:p>
            <a:pPr marL="0" indent="0">
              <a:buNone/>
            </a:pPr>
            <a:endParaRPr lang="en-GB" sz="2400" dirty="0"/>
          </a:p>
        </p:txBody>
      </p:sp>
      <p:sp>
        <p:nvSpPr>
          <p:cNvPr id="4" name="Footer Placeholder 3"/>
          <p:cNvSpPr>
            <a:spLocks noGrp="1"/>
          </p:cNvSpPr>
          <p:nvPr>
            <p:ph type="ftr" sz="quarter" idx="11"/>
          </p:nvPr>
        </p:nvSpPr>
        <p:spPr>
          <a:xfrm>
            <a:off x="7145654" y="6356350"/>
            <a:ext cx="3462662"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342915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062F26-08BA-43BD-BA4F-C6BC5A8B8783}"/>
              </a:ext>
            </a:extLst>
          </p:cNvPr>
          <p:cNvSpPr>
            <a:spLocks noGrp="1"/>
          </p:cNvSpPr>
          <p:nvPr>
            <p:ph type="title"/>
          </p:nvPr>
        </p:nvSpPr>
        <p:spPr>
          <a:xfrm>
            <a:off x="838200" y="557189"/>
            <a:ext cx="3374136" cy="5567891"/>
          </a:xfrm>
        </p:spPr>
        <p:txBody>
          <a:bodyPr>
            <a:normAutofit/>
          </a:bodyPr>
          <a:lstStyle/>
          <a:p>
            <a:r>
              <a:rPr lang="en-GB" sz="2900" b="1">
                <a:latin typeface="+mn-lt"/>
              </a:rPr>
              <a:t>So, if someone experiences sexual harassment in school why might they not report it? </a:t>
            </a:r>
            <a:br>
              <a:rPr lang="en-GB" sz="2900" b="1">
                <a:latin typeface="+mn-lt"/>
              </a:rPr>
            </a:br>
            <a:br>
              <a:rPr lang="en-GB" sz="2900" b="1">
                <a:latin typeface="+mn-lt"/>
              </a:rPr>
            </a:br>
            <a:r>
              <a:rPr lang="en-GB" sz="2900" b="1">
                <a:latin typeface="+mn-lt"/>
              </a:rPr>
              <a:t>Research by Girlguiding Scotland tells us that girls might not report because….</a:t>
            </a:r>
            <a:br>
              <a:rPr lang="en-GB" sz="2900" b="1">
                <a:latin typeface="+mn-lt"/>
              </a:rPr>
            </a:br>
            <a:endParaRPr lang="en-GB" sz="2900">
              <a:latin typeface="+mn-lt"/>
            </a:endParaRPr>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graphicFrame>
        <p:nvGraphicFramePr>
          <p:cNvPr id="25" name="Content Placeholder 2">
            <a:extLst>
              <a:ext uri="{FF2B5EF4-FFF2-40B4-BE49-F238E27FC236}">
                <a16:creationId xmlns:a16="http://schemas.microsoft.com/office/drawing/2014/main" id="{C0590D1F-C1E5-43BD-9AE7-776F891D34DD}"/>
              </a:ext>
            </a:extLst>
          </p:cNvPr>
          <p:cNvGraphicFramePr>
            <a:graphicFrameLocks noGrp="1"/>
          </p:cNvGraphicFramePr>
          <p:nvPr>
            <p:ph idx="1"/>
            <p:extLst>
              <p:ext uri="{D42A27DB-BD31-4B8C-83A1-F6EECF244321}">
                <p14:modId xmlns:p14="http://schemas.microsoft.com/office/powerpoint/2010/main" val="83640031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13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062F26-08BA-43BD-BA4F-C6BC5A8B8783}"/>
              </a:ext>
            </a:extLst>
          </p:cNvPr>
          <p:cNvSpPr>
            <a:spLocks noGrp="1"/>
          </p:cNvSpPr>
          <p:nvPr>
            <p:ph type="title"/>
          </p:nvPr>
        </p:nvSpPr>
        <p:spPr>
          <a:xfrm>
            <a:off x="838200" y="557189"/>
            <a:ext cx="3374136" cy="5567891"/>
          </a:xfrm>
        </p:spPr>
        <p:txBody>
          <a:bodyPr>
            <a:normAutofit/>
          </a:bodyPr>
          <a:lstStyle/>
          <a:p>
            <a:r>
              <a:rPr lang="en-GB" sz="2800" b="1" dirty="0">
                <a:latin typeface="+mn-lt"/>
              </a:rPr>
              <a:t>If these are the reasons that girls don’t report sexual harassment, would it be the same for boys? What might stop them from reporting harassment?</a:t>
            </a:r>
            <a:br>
              <a:rPr lang="en-GB" sz="2800" b="1" dirty="0">
                <a:latin typeface="+mn-lt"/>
              </a:rPr>
            </a:br>
            <a:endParaRPr lang="en-GB" sz="2800" dirty="0">
              <a:latin typeface="+mn-lt"/>
            </a:endParaRPr>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graphicFrame>
        <p:nvGraphicFramePr>
          <p:cNvPr id="25" name="Content Placeholder 2">
            <a:extLst>
              <a:ext uri="{FF2B5EF4-FFF2-40B4-BE49-F238E27FC236}">
                <a16:creationId xmlns:a16="http://schemas.microsoft.com/office/drawing/2014/main" id="{C0590D1F-C1E5-43BD-9AE7-776F891D34DD}"/>
              </a:ext>
            </a:extLst>
          </p:cNvPr>
          <p:cNvGraphicFramePr>
            <a:graphicFrameLocks noGrp="1"/>
          </p:cNvGraphicFramePr>
          <p:nvPr>
            <p:ph idx="1"/>
            <p:extLst>
              <p:ext uri="{D42A27DB-BD31-4B8C-83A1-F6EECF244321}">
                <p14:modId xmlns:p14="http://schemas.microsoft.com/office/powerpoint/2010/main" val="399331303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52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oy&#10;&#10;Description automatically generated">
            <a:extLst>
              <a:ext uri="{FF2B5EF4-FFF2-40B4-BE49-F238E27FC236}">
                <a16:creationId xmlns:a16="http://schemas.microsoft.com/office/drawing/2014/main" id="{54BC3199-44E2-4A16-9DA3-194DEE20A2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7005"/>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2"/>
          <p:cNvSpPr>
            <a:spLocks noGrp="1"/>
          </p:cNvSpPr>
          <p:nvPr>
            <p:ph idx="1"/>
          </p:nvPr>
        </p:nvSpPr>
        <p:spPr>
          <a:xfrm>
            <a:off x="7255563" y="2557587"/>
            <a:ext cx="4314645" cy="3717317"/>
          </a:xfrm>
        </p:spPr>
        <p:txBody>
          <a:bodyPr anchor="t">
            <a:normAutofit/>
          </a:bodyPr>
          <a:lstStyle/>
          <a:p>
            <a:pPr marL="0" indent="0">
              <a:buNone/>
            </a:pPr>
            <a:r>
              <a:rPr lang="en-GB" sz="2400" b="1" dirty="0"/>
              <a:t>What should we be doing in this school to tackle sexual harassment?</a:t>
            </a:r>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61337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14" name="Content Placeholder 2"/>
          <p:cNvSpPr>
            <a:spLocks noGrp="1"/>
          </p:cNvSpPr>
          <p:nvPr>
            <p:ph idx="1"/>
          </p:nvPr>
        </p:nvSpPr>
        <p:spPr>
          <a:xfrm>
            <a:off x="1256816" y="2382415"/>
            <a:ext cx="10439400" cy="2033174"/>
          </a:xfrm>
        </p:spPr>
        <p:txBody>
          <a:bodyPr>
            <a:normAutofit/>
          </a:bodyPr>
          <a:lstStyle/>
          <a:p>
            <a:pPr marL="0" indent="0">
              <a:buNone/>
            </a:pPr>
            <a:r>
              <a:rPr lang="en-GB" sz="5100" b="1" dirty="0"/>
              <a:t>White Ribbon Scotland</a:t>
            </a:r>
          </a:p>
          <a:p>
            <a:pPr marL="0" indent="0">
              <a:buNone/>
            </a:pPr>
            <a:r>
              <a:rPr lang="en-GB" sz="4000" u="sng" dirty="0">
                <a:hlinkClick r:id="rId2"/>
              </a:rPr>
              <a:t>http://www.whiteribbonscotland.org.uk/</a:t>
            </a:r>
            <a:endParaRPr lang="en-GB" sz="4000" dirty="0"/>
          </a:p>
        </p:txBody>
      </p:sp>
      <p:pic>
        <p:nvPicPr>
          <p:cNvPr id="2" name="Picture 1">
            <a:extLst>
              <a:ext uri="{FF2B5EF4-FFF2-40B4-BE49-F238E27FC236}">
                <a16:creationId xmlns:a16="http://schemas.microsoft.com/office/drawing/2014/main" id="{17E1F5D4-FF37-A74F-A313-0C1EEB918C26}"/>
              </a:ext>
            </a:extLst>
          </p:cNvPr>
          <p:cNvPicPr>
            <a:picLocks noChangeAspect="1"/>
          </p:cNvPicPr>
          <p:nvPr/>
        </p:nvPicPr>
        <p:blipFill>
          <a:blip r:embed="rId3"/>
          <a:stretch>
            <a:fillRect/>
          </a:stretch>
        </p:blipFill>
        <p:spPr>
          <a:xfrm>
            <a:off x="7568941" y="1354236"/>
            <a:ext cx="3480140" cy="1735479"/>
          </a:xfrm>
          <a:prstGeom prst="rect">
            <a:avLst/>
          </a:prstGeom>
        </p:spPr>
      </p:pic>
    </p:spTree>
    <p:extLst>
      <p:ext uri="{BB962C8B-B14F-4D97-AF65-F5344CB8AC3E}">
        <p14:creationId xmlns:p14="http://schemas.microsoft.com/office/powerpoint/2010/main" val="62678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18AE594A-C7BE-4E6A-AE71-FBE9B40A49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2" r="380"/>
          <a:stretch/>
        </p:blipFill>
        <p:spPr>
          <a:xfrm>
            <a:off x="20" y="-1"/>
            <a:ext cx="6688434" cy="6858000"/>
          </a:xfrm>
          <a:prstGeom prst="rect">
            <a:avLst/>
          </a:prstGeom>
        </p:spPr>
      </p:pic>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p:cNvSpPr>
            <a:spLocks noGrp="1"/>
          </p:cNvSpPr>
          <p:nvPr>
            <p:ph idx="1"/>
          </p:nvPr>
        </p:nvSpPr>
        <p:spPr>
          <a:xfrm>
            <a:off x="6906126" y="2412051"/>
            <a:ext cx="5137485" cy="3492868"/>
          </a:xfrm>
        </p:spPr>
        <p:txBody>
          <a:bodyPr>
            <a:noAutofit/>
          </a:bodyPr>
          <a:lstStyle/>
          <a:p>
            <a:pPr marL="0" indent="0">
              <a:buNone/>
            </a:pPr>
            <a:r>
              <a:rPr lang="en-GB" sz="2400" b="1"/>
              <a:t>If you experience sexual harassment…. </a:t>
            </a:r>
          </a:p>
          <a:p>
            <a:r>
              <a:rPr lang="en-GB" sz="2400"/>
              <a:t>It is not your fault. It is never your fault.</a:t>
            </a:r>
          </a:p>
          <a:p>
            <a:r>
              <a:rPr lang="en-GB" sz="2400"/>
              <a:t>Speak to someone you trust at home or in school.</a:t>
            </a:r>
          </a:p>
          <a:p>
            <a:r>
              <a:rPr lang="en-GB" sz="2400"/>
              <a:t>Use ChildLine 1-2-1 counsellor chat for confidential support. </a:t>
            </a:r>
            <a:r>
              <a:rPr lang="en-GB" sz="2400">
                <a:hlinkClick r:id="rId3"/>
              </a:rPr>
              <a:t>https://childline.org.uk/get-support/1-2-1-counsellor-chat/</a:t>
            </a:r>
            <a:endParaRPr lang="en-GB" sz="2400"/>
          </a:p>
        </p:txBody>
      </p:sp>
      <p:sp>
        <p:nvSpPr>
          <p:cNvPr id="4" name="Footer Placeholder 3"/>
          <p:cNvSpPr>
            <a:spLocks noGrp="1"/>
          </p:cNvSpPr>
          <p:nvPr>
            <p:ph type="ftr" sz="quarter" idx="11"/>
          </p:nvPr>
        </p:nvSpPr>
        <p:spPr>
          <a:xfrm>
            <a:off x="7145654" y="6356350"/>
            <a:ext cx="3462662"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9596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84DE4E5-12A5-4689-B71C-928572D483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3" name="Rectangle 1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557587"/>
            <a:ext cx="4314645" cy="3717317"/>
          </a:xfrm>
        </p:spPr>
        <p:txBody>
          <a:bodyPr anchor="t">
            <a:normAutofit/>
          </a:bodyPr>
          <a:lstStyle/>
          <a:p>
            <a:pPr marL="0" indent="0">
              <a:buNone/>
            </a:pPr>
            <a:r>
              <a:rPr lang="en-GB" b="1" dirty="0"/>
              <a:t>What is sexual harassment?</a:t>
            </a:r>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166282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748" y="327026"/>
            <a:ext cx="10662648" cy="2287587"/>
          </a:xfrm>
        </p:spPr>
        <p:txBody>
          <a:bodyPr anchor="ctr">
            <a:normAutofit/>
          </a:bodyPr>
          <a:lstStyle/>
          <a:p>
            <a:pPr marL="0" indent="0">
              <a:buNone/>
            </a:pPr>
            <a:r>
              <a:rPr lang="en-GB" b="1" dirty="0"/>
              <a:t>What is sexual harassment?</a:t>
            </a:r>
            <a:endParaRPr lang="en-GB" dirty="0"/>
          </a:p>
          <a:p>
            <a:pPr marL="0" indent="0">
              <a:buNone/>
            </a:pPr>
            <a:r>
              <a:rPr lang="en-GB" dirty="0"/>
              <a:t>Sexual harassment is unwelcome </a:t>
            </a:r>
            <a:r>
              <a:rPr lang="en-GB" strike="sngStrike" dirty="0"/>
              <a:t>sexual </a:t>
            </a:r>
            <a:r>
              <a:rPr lang="en-GB" dirty="0"/>
              <a:t>behaviour which compromises your dignity and makes you feel offended, humiliated, intimidated or threatened. </a:t>
            </a:r>
          </a:p>
        </p:txBody>
      </p:sp>
      <p:pic>
        <p:nvPicPr>
          <p:cNvPr id="6" name="Picture 5" descr="A person in a white shirt&#10;&#10;Description automatically generated">
            <a:extLst>
              <a:ext uri="{FF2B5EF4-FFF2-40B4-BE49-F238E27FC236}">
                <a16:creationId xmlns:a16="http://schemas.microsoft.com/office/drawing/2014/main" id="{3A0C7E16-5988-4453-8531-C06E7045D220}"/>
              </a:ext>
            </a:extLst>
          </p:cNvPr>
          <p:cNvPicPr>
            <a:picLocks noChangeAspect="1"/>
          </p:cNvPicPr>
          <p:nvPr/>
        </p:nvPicPr>
        <p:blipFill rotWithShape="1">
          <a:blip r:embed="rId2"/>
          <a:srcRect t="17380" b="3236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white"/>
                </a:solidFill>
              </a:rPr>
              <a:t>rshp.scot</a:t>
            </a:r>
          </a:p>
        </p:txBody>
      </p:sp>
    </p:spTree>
    <p:extLst>
      <p:ext uri="{BB962C8B-B14F-4D97-AF65-F5344CB8AC3E}">
        <p14:creationId xmlns:p14="http://schemas.microsoft.com/office/powerpoint/2010/main" val="31520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GB" b="1" dirty="0"/>
              <a:t>What is sexual harassment?</a:t>
            </a:r>
            <a:endParaRPr lang="en-GB" dirty="0"/>
          </a:p>
          <a:p>
            <a:pPr marL="0" indent="0">
              <a:buNone/>
            </a:pPr>
            <a:r>
              <a:rPr lang="en-GB" dirty="0"/>
              <a:t>Sexual harassment can be verbal (someone saying things), non-verbal (how someone acts or looks at you) or physical (someone touching you in some way). </a:t>
            </a:r>
            <a:r>
              <a:rPr lang="en-GB" strike="sngStrike" dirty="0"/>
              <a:t>It can range from rude remarks about your appearance to violence and assault.</a:t>
            </a:r>
          </a:p>
          <a:p>
            <a:pPr marL="0" indent="0">
              <a:buNone/>
            </a:pPr>
            <a:r>
              <a:rPr lang="en-GB" dirty="0"/>
              <a:t> </a:t>
            </a:r>
          </a:p>
        </p:txBody>
      </p:sp>
      <p:pic>
        <p:nvPicPr>
          <p:cNvPr id="6" name="Picture 5" descr="A close up of a girl&#10;&#10;Description automatically generated">
            <a:extLst>
              <a:ext uri="{FF2B5EF4-FFF2-40B4-BE49-F238E27FC236}">
                <a16:creationId xmlns:a16="http://schemas.microsoft.com/office/drawing/2014/main" id="{B0F2D777-BF8E-4F77-BF76-7EBB41AAC8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40"/>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12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77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0D346A9-38F4-4D43-980C-348F37EB1AC5}"/>
              </a:ext>
            </a:extLst>
          </p:cNvPr>
          <p:cNvSpPr txBox="1">
            <a:spLocks/>
          </p:cNvSpPr>
          <p:nvPr/>
        </p:nvSpPr>
        <p:spPr>
          <a:xfrm>
            <a:off x="6935822" y="991443"/>
            <a:ext cx="4856128" cy="1087819"/>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000" b="1" dirty="0">
                <a:ea typeface="+mj-ea"/>
                <a:cs typeface="+mj-cs"/>
              </a:rPr>
              <a:t>Sexual harassment can include when someone</a:t>
            </a:r>
            <a:r>
              <a:rPr lang="en-US" sz="2000" dirty="0">
                <a:ea typeface="+mj-ea"/>
                <a:cs typeface="+mj-cs"/>
              </a:rPr>
              <a:t>:</a:t>
            </a:r>
          </a:p>
          <a:p>
            <a:pPr marL="0" indent="0">
              <a:spcBef>
                <a:spcPct val="0"/>
              </a:spcBef>
              <a:spcAft>
                <a:spcPts val="600"/>
              </a:spcAft>
              <a:buNone/>
            </a:pPr>
            <a:r>
              <a:rPr lang="en-US" sz="2000" dirty="0">
                <a:ea typeface="+mj-ea"/>
                <a:cs typeface="+mj-cs"/>
              </a:rPr>
              <a:t> </a:t>
            </a:r>
          </a:p>
        </p:txBody>
      </p:sp>
      <p:pic>
        <p:nvPicPr>
          <p:cNvPr id="8" name="Picture 7" descr="A group of people looking at a computer&#10;&#10;Description automatically generated">
            <a:extLst>
              <a:ext uri="{FF2B5EF4-FFF2-40B4-BE49-F238E27FC236}">
                <a16:creationId xmlns:a16="http://schemas.microsoft.com/office/drawing/2014/main" id="{B81449A3-444E-43A7-92A8-15D9E86997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509" r="24390" b="-2"/>
          <a:stretch/>
        </p:blipFill>
        <p:spPr>
          <a:xfrm>
            <a:off x="20" y="-1"/>
            <a:ext cx="6688434" cy="6858000"/>
          </a:xfrm>
          <a:prstGeom prst="rect">
            <a:avLst/>
          </a:prstGeom>
        </p:spPr>
      </p:pic>
      <p:sp>
        <p:nvSpPr>
          <p:cNvPr id="26" name="Rectangle 2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760724" y="2373689"/>
            <a:ext cx="5031226" cy="4146178"/>
          </a:xfrm>
        </p:spPr>
        <p:txBody>
          <a:bodyPr vert="horz" lIns="91440" tIns="45720" rIns="91440" bIns="45720" rtlCol="0">
            <a:noAutofit/>
          </a:bodyPr>
          <a:lstStyle/>
          <a:p>
            <a:pPr>
              <a:lnSpc>
                <a:spcPct val="100000"/>
              </a:lnSpc>
              <a:spcBef>
                <a:spcPts val="0"/>
              </a:spcBef>
              <a:buFont typeface="Arial" panose="020B0604020202020204" pitchFamily="34" charset="0"/>
              <a:buChar char="•"/>
            </a:pPr>
            <a:r>
              <a:rPr lang="en-US" sz="2000" dirty="0"/>
              <a:t>Says something to you that is sexual to hurt you or make you feel bad</a:t>
            </a:r>
          </a:p>
          <a:p>
            <a:pPr>
              <a:lnSpc>
                <a:spcPct val="100000"/>
              </a:lnSpc>
              <a:spcBef>
                <a:spcPts val="0"/>
              </a:spcBef>
              <a:buFont typeface="Arial" panose="020B0604020202020204" pitchFamily="34" charset="0"/>
              <a:buChar char="•"/>
            </a:pPr>
            <a:r>
              <a:rPr lang="en-US" sz="2000" dirty="0"/>
              <a:t>Ask you questions or comments about your sex life</a:t>
            </a:r>
          </a:p>
          <a:p>
            <a:pPr>
              <a:lnSpc>
                <a:spcPct val="100000"/>
              </a:lnSpc>
              <a:spcBef>
                <a:spcPts val="0"/>
              </a:spcBef>
              <a:buFont typeface="Arial" panose="020B0604020202020204" pitchFamily="34" charset="0"/>
              <a:buChar char="•"/>
            </a:pPr>
            <a:r>
              <a:rPr lang="en-US" sz="2000" dirty="0"/>
              <a:t>Stares at you in a way you feel is sexual</a:t>
            </a:r>
          </a:p>
          <a:p>
            <a:pPr>
              <a:lnSpc>
                <a:spcPct val="100000"/>
              </a:lnSpc>
              <a:spcBef>
                <a:spcPts val="0"/>
              </a:spcBef>
              <a:buFont typeface="Arial" panose="020B0604020202020204" pitchFamily="34" charset="0"/>
              <a:buChar char="•"/>
            </a:pPr>
            <a:r>
              <a:rPr lang="en-US" sz="2000" dirty="0"/>
              <a:t>Shows you something sexual or pornographic at school or in a workplace.</a:t>
            </a:r>
          </a:p>
        </p:txBody>
      </p:sp>
    </p:spTree>
    <p:extLst>
      <p:ext uri="{BB962C8B-B14F-4D97-AF65-F5344CB8AC3E}">
        <p14:creationId xmlns:p14="http://schemas.microsoft.com/office/powerpoint/2010/main" val="160113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indoor, standing, woman&#10;&#10;Description automatically generated">
            <a:extLst>
              <a:ext uri="{FF2B5EF4-FFF2-40B4-BE49-F238E27FC236}">
                <a16:creationId xmlns:a16="http://schemas.microsoft.com/office/drawing/2014/main" id="{E9876132-6970-4A4A-800D-351CD85046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347" r="1"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3" name="Rectangle 1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557587"/>
            <a:ext cx="4314645" cy="3717317"/>
          </a:xfrm>
        </p:spPr>
        <p:txBody>
          <a:bodyPr anchor="t">
            <a:normAutofit/>
          </a:bodyPr>
          <a:lstStyle/>
          <a:p>
            <a:pPr marL="0" indent="0">
              <a:buNone/>
            </a:pPr>
            <a:r>
              <a:rPr lang="en-GB" sz="2400" b="1" dirty="0"/>
              <a:t>What is sexual harassment?</a:t>
            </a:r>
            <a:endParaRPr lang="en-GB" sz="2400" dirty="0"/>
          </a:p>
          <a:p>
            <a:pPr marL="0" indent="0">
              <a:buNone/>
            </a:pPr>
            <a:r>
              <a:rPr lang="en-GB" sz="2400" dirty="0"/>
              <a:t>Sexual harassment can be face-to-face, indirect or online. </a:t>
            </a:r>
            <a:endParaRPr lang="en-GB" sz="2400" strike="sngStrike" dirty="0"/>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262361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young, boy, sky&#10;&#10;Description automatically generated">
            <a:extLst>
              <a:ext uri="{FF2B5EF4-FFF2-40B4-BE49-F238E27FC236}">
                <a16:creationId xmlns:a16="http://schemas.microsoft.com/office/drawing/2014/main" id="{04AA5F89-6C35-4797-B593-0A9E5E5F2B06}"/>
              </a:ext>
            </a:extLst>
          </p:cNvPr>
          <p:cNvPicPr>
            <a:picLocks noChangeAspect="1"/>
          </p:cNvPicPr>
          <p:nvPr/>
        </p:nvPicPr>
        <p:blipFill rotWithShape="1">
          <a:blip r:embed="rId2"/>
          <a:srcRect l="17807" r="16810"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557587"/>
            <a:ext cx="4314645" cy="3717317"/>
          </a:xfrm>
        </p:spPr>
        <p:txBody>
          <a:bodyPr anchor="t">
            <a:normAutofit/>
          </a:bodyPr>
          <a:lstStyle/>
          <a:p>
            <a:pPr marL="0" indent="0">
              <a:buNone/>
            </a:pPr>
            <a:r>
              <a:rPr lang="en-GB" sz="2400" b="1"/>
              <a:t>What is sexual harassment?</a:t>
            </a:r>
            <a:endParaRPr lang="en-GB" sz="2400"/>
          </a:p>
          <a:p>
            <a:pPr marL="0" indent="0">
              <a:buNone/>
            </a:pPr>
            <a:r>
              <a:rPr lang="en-GB" sz="2400"/>
              <a:t>Although most victims of sexual harassment are women, harassed by men, men can also be harassed by women. Lesbian, gay and bisexual people may also find themselves harassed or bullied by people of either sex.</a:t>
            </a:r>
            <a:endParaRPr lang="en-GB" sz="2400" b="1"/>
          </a:p>
        </p:txBody>
      </p:sp>
      <p:sp>
        <p:nvSpPr>
          <p:cNvPr id="4" name="Footer Placeholder 3"/>
          <p:cNvSpPr>
            <a:spLocks noGrp="1"/>
          </p:cNvSpPr>
          <p:nvPr>
            <p:ph type="ftr" sz="quarter" idx="11"/>
          </p:nvPr>
        </p:nvSpPr>
        <p:spPr>
          <a:xfrm>
            <a:off x="7255563" y="6356350"/>
            <a:ext cx="3077157" cy="365125"/>
          </a:xfrm>
        </p:spPr>
        <p:txBody>
          <a:bodyPr>
            <a:normAutofit/>
          </a:bodyPr>
          <a:lstStyle/>
          <a:p>
            <a:pPr algn="l">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604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A72-7E84-67CC-C6BA-DCA531D41A47}"/>
              </a:ext>
            </a:extLst>
          </p:cNvPr>
          <p:cNvSpPr>
            <a:spLocks noGrp="1"/>
          </p:cNvSpPr>
          <p:nvPr>
            <p:ph type="title"/>
          </p:nvPr>
        </p:nvSpPr>
        <p:spPr>
          <a:xfrm>
            <a:off x="5102742" y="1442520"/>
            <a:ext cx="6101316" cy="3972959"/>
          </a:xfrm>
        </p:spPr>
        <p:txBody>
          <a:bodyPr>
            <a:normAutofit/>
          </a:bodyPr>
          <a:lstStyle/>
          <a:p>
            <a:r>
              <a:rPr lang="en-GB" sz="3200" dirty="0">
                <a:latin typeface="+mn-lt"/>
              </a:rPr>
              <a:t>What impact does sexual harassment have on a person? How might it leave them feeling?</a:t>
            </a:r>
          </a:p>
        </p:txBody>
      </p:sp>
      <p:sp>
        <p:nvSpPr>
          <p:cNvPr id="4" name="Footer Placeholder 3">
            <a:extLst>
              <a:ext uri="{FF2B5EF4-FFF2-40B4-BE49-F238E27FC236}">
                <a16:creationId xmlns:a16="http://schemas.microsoft.com/office/drawing/2014/main" id="{5153D12E-AEA5-D392-3EEF-8890F335BBC6}"/>
              </a:ext>
            </a:extLst>
          </p:cNvPr>
          <p:cNvSpPr>
            <a:spLocks noGrp="1"/>
          </p:cNvSpPr>
          <p:nvPr>
            <p:ph type="ftr" sz="quarter" idx="11"/>
          </p:nvPr>
        </p:nvSpPr>
        <p:spPr/>
        <p:txBody>
          <a:bodyPr/>
          <a:lstStyle/>
          <a:p>
            <a:r>
              <a:rPr lang="en-US"/>
              <a:t>rshp.scot</a:t>
            </a:r>
          </a:p>
        </p:txBody>
      </p:sp>
      <p:pic>
        <p:nvPicPr>
          <p:cNvPr id="5" name="Content Placeholder 4" descr="A close up of a logo&#10;&#10;Description automatically generated">
            <a:extLst>
              <a:ext uri="{FF2B5EF4-FFF2-40B4-BE49-F238E27FC236}">
                <a16:creationId xmlns:a16="http://schemas.microsoft.com/office/drawing/2014/main" id="{B8473AE5-678C-D3C8-27BC-04E158E214F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51"/>
          <a:stretch/>
        </p:blipFill>
        <p:spPr>
          <a:xfrm>
            <a:off x="838200" y="1847850"/>
            <a:ext cx="4258808" cy="4351338"/>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Tree>
    <p:extLst>
      <p:ext uri="{BB962C8B-B14F-4D97-AF65-F5344CB8AC3E}">
        <p14:creationId xmlns:p14="http://schemas.microsoft.com/office/powerpoint/2010/main" val="155933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101836-D048-BD1B-0213-804938538F8E}"/>
              </a:ext>
            </a:extLst>
          </p:cNvPr>
          <p:cNvSpPr>
            <a:spLocks noGrp="1"/>
          </p:cNvSpPr>
          <p:nvPr>
            <p:ph idx="1"/>
          </p:nvPr>
        </p:nvSpPr>
        <p:spPr>
          <a:xfrm>
            <a:off x="373197" y="462193"/>
            <a:ext cx="6002110" cy="3729034"/>
          </a:xfrm>
        </p:spPr>
        <p:txBody>
          <a:bodyPr>
            <a:noAutofit/>
          </a:bodyPr>
          <a:lstStyle/>
          <a:p>
            <a:pPr marL="0" indent="0">
              <a:buNone/>
            </a:pPr>
            <a:r>
              <a:rPr lang="en-GB" b="0" i="0" dirty="0">
                <a:effectLst/>
              </a:rPr>
              <a:t>In their 2018 report on sexual harassment in schools, the Young Women Lead Committee said:</a:t>
            </a:r>
          </a:p>
          <a:p>
            <a:pPr marL="0" indent="0">
              <a:buNone/>
            </a:pPr>
            <a:r>
              <a:rPr lang="en-GB" b="0" dirty="0">
                <a:effectLst/>
              </a:rPr>
              <a:t>“The impact of sexual harassment on girls is significant and can be long-lasting. It can negatively impact everything from their mental health to their relationships and career choices. That this damage takes place in an environment where young women are meant to have space to learn about the world around them and their place in it, is fundamentally wrong and action must be taken to put an end to it.”</a:t>
            </a:r>
          </a:p>
          <a:p>
            <a:endParaRPr lang="en-GB" dirty="0"/>
          </a:p>
        </p:txBody>
      </p:sp>
      <p:sp>
        <p:nvSpPr>
          <p:cNvPr id="4" name="Footer Placeholder 3">
            <a:extLst>
              <a:ext uri="{FF2B5EF4-FFF2-40B4-BE49-F238E27FC236}">
                <a16:creationId xmlns:a16="http://schemas.microsoft.com/office/drawing/2014/main" id="{9F1602E2-FA30-F48E-B8FE-6BA4B889F71C}"/>
              </a:ext>
            </a:extLst>
          </p:cNvPr>
          <p:cNvSpPr>
            <a:spLocks noGrp="1"/>
          </p:cNvSpPr>
          <p:nvPr>
            <p:ph type="ftr" sz="quarter" idx="11"/>
          </p:nvPr>
        </p:nvSpPr>
        <p:spPr>
          <a:xfrm>
            <a:off x="3195473" y="6356350"/>
            <a:ext cx="3811437" cy="365125"/>
          </a:xfrm>
        </p:spPr>
        <p:txBody>
          <a:bodyPr>
            <a:normAutofit/>
          </a:bodyPr>
          <a:lstStyle/>
          <a:p>
            <a:pPr algn="l">
              <a:spcAft>
                <a:spcPts val="600"/>
              </a:spcAft>
            </a:pPr>
            <a:r>
              <a:rPr lang="en-US"/>
              <a:t>rshp.scot</a:t>
            </a:r>
          </a:p>
        </p:txBody>
      </p:sp>
      <p:pic>
        <p:nvPicPr>
          <p:cNvPr id="6" name="Picture 5">
            <a:extLst>
              <a:ext uri="{FF2B5EF4-FFF2-40B4-BE49-F238E27FC236}">
                <a16:creationId xmlns:a16="http://schemas.microsoft.com/office/drawing/2014/main" id="{217F6223-1E99-A5BA-E7C0-7284665D916E}"/>
              </a:ext>
            </a:extLst>
          </p:cNvPr>
          <p:cNvPicPr>
            <a:picLocks noChangeAspect="1"/>
          </p:cNvPicPr>
          <p:nvPr/>
        </p:nvPicPr>
        <p:blipFill rotWithShape="1">
          <a:blip r:embed="rId2"/>
          <a:srcRect r="2935"/>
          <a:stretch/>
        </p:blipFill>
        <p:spPr>
          <a:xfrm>
            <a:off x="7199440" y="10"/>
            <a:ext cx="4992560" cy="6857990"/>
          </a:xfrm>
          <a:prstGeom prst="rect">
            <a:avLst/>
          </a:prstGeom>
          <a:effectLst/>
        </p:spPr>
      </p:pic>
    </p:spTree>
    <p:extLst>
      <p:ext uri="{BB962C8B-B14F-4D97-AF65-F5344CB8AC3E}">
        <p14:creationId xmlns:p14="http://schemas.microsoft.com/office/powerpoint/2010/main" val="723089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781</Words>
  <Application>Microsoft Office PowerPoint</Application>
  <PresentationFormat>Widescreen</PresentationFormat>
  <Paragraphs>70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Futura Medium</vt:lpstr>
      <vt:lpstr>Office Theme</vt:lpstr>
      <vt:lpstr>Sexual Harassment</vt:lpstr>
      <vt:lpstr>PowerPoint Presentation</vt:lpstr>
      <vt:lpstr>PowerPoint Presentation</vt:lpstr>
      <vt:lpstr>PowerPoint Presentation</vt:lpstr>
      <vt:lpstr>PowerPoint Presentation</vt:lpstr>
      <vt:lpstr>PowerPoint Presentation</vt:lpstr>
      <vt:lpstr>PowerPoint Presentation</vt:lpstr>
      <vt:lpstr>What impact does sexual harassment have on a person? How might it leave them feeling?</vt:lpstr>
      <vt:lpstr>PowerPoint Presentation</vt:lpstr>
      <vt:lpstr>PowerPoint Presentation</vt:lpstr>
      <vt:lpstr>Sexual harassment scenarios</vt:lpstr>
      <vt:lpstr>PowerPoint Presentation</vt:lpstr>
      <vt:lpstr>So, if someone experiences sexual harassment in school why might they not report it?   Research by Girlguiding Scotland tells us that girls might not report because…. </vt:lpstr>
      <vt:lpstr>If these are the reasons that girls don’t report sexual harassment, would it be the same for boys? What might stop them from reporting harassment?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dc:title>
  <dc:creator>Colin Morrison</dc:creator>
  <cp:lastModifiedBy>Colin Morrison TASC Morrison</cp:lastModifiedBy>
  <cp:revision>2</cp:revision>
  <dcterms:created xsi:type="dcterms:W3CDTF">2020-04-15T10:15:38Z</dcterms:created>
  <dcterms:modified xsi:type="dcterms:W3CDTF">2024-01-11T11:21:47Z</dcterms:modified>
</cp:coreProperties>
</file>