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81" r:id="rId3"/>
    <p:sldId id="287" r:id="rId4"/>
    <p:sldId id="283" r:id="rId5"/>
    <p:sldId id="288" r:id="rId6"/>
    <p:sldId id="286" r:id="rId7"/>
    <p:sldId id="289" r:id="rId8"/>
    <p:sldId id="284" r:id="rId9"/>
    <p:sldId id="25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407"/>
  </p:normalViewPr>
  <p:slideViewPr>
    <p:cSldViewPr snapToGrid="0" snapToObjects="1">
      <p:cViewPr varScale="1">
        <p:scale>
          <a:sx n="79" d="100"/>
          <a:sy n="79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18/06/2020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18/06/2020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18/06/2020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underwear-rul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-5mdt9YN6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nspcc.org.uk/preventing-abuse/keeping-children-safe/underwear-rul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Privacy: </a:t>
            </a:r>
            <a:b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Private and PANTS rule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explain that parts of my body are private and that this applies to others too.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explain that my body belongs to me.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say who I would go to if I have a question or worry.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B075B-2247-1A44-9E04-FCB94D8B5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97418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750242" y="632990"/>
            <a:ext cx="4062643" cy="1043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latin typeface="+mn-lt"/>
              </a:rPr>
              <a:t>Pantosaurus Song 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Animated film (2 minutes)</a:t>
            </a:r>
          </a:p>
          <a:p>
            <a:pPr marL="0" indent="0">
              <a:buNone/>
            </a:pPr>
            <a:r>
              <a:rPr lang="en-GB" sz="2000" b="1" u="sng" dirty="0">
                <a:hlinkClick r:id="rId3"/>
              </a:rPr>
              <a:t>https://www.nspcc.org.uk/preventing-abuse/keeping-children-safe/underwear-rule/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0242" y="4626431"/>
            <a:ext cx="3246992" cy="617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9636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In this class, we are all individuals, different, unique and special.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961951-DC3D-4BC3-85D4-C8DCE19C76D8}"/>
              </a:ext>
            </a:extLst>
          </p:cNvPr>
          <p:cNvSpPr/>
          <p:nvPr/>
        </p:nvSpPr>
        <p:spPr>
          <a:xfrm>
            <a:off x="833073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What does private mean?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When something is private it belongs to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93981-02F1-4FDF-9CA8-E5CAE75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Content Placeholder 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B729A26-2AC1-4923-965F-61A79CBC99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220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429768" y="411480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Your private parts</a:t>
            </a: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D5909115-5D39-4F16-829F-4077D023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1721922"/>
            <a:ext cx="7363422" cy="4139879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Your private parts </a:t>
            </a:r>
            <a:r>
              <a:rPr lang="en-US" dirty="0"/>
              <a:t>are the parts of your body that people don’t see. </a:t>
            </a:r>
          </a:p>
          <a:p>
            <a:pPr marL="0" indent="0">
              <a:buNone/>
            </a:pPr>
            <a:r>
              <a:rPr lang="en-US" dirty="0"/>
              <a:t>Your private parts are covered by your pants.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414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1051560" y="4498848"/>
            <a:ext cx="3611880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latin typeface="+mn-lt"/>
              </a:rPr>
              <a:t>Your private parts</a:t>
            </a:r>
            <a:endParaRPr lang="en-US" sz="3200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8848"/>
            <a:ext cx="6061022" cy="15361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/>
              <a:t>For a boy, your private parts are your penis and testicles and bottom. </a:t>
            </a:r>
          </a:p>
          <a:p>
            <a:pPr marL="0" indent="0">
              <a:buNone/>
            </a:pPr>
            <a:r>
              <a:rPr lang="en-US" dirty="0"/>
              <a:t>For a girl, your private parts are your vulva and your bottom.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598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5" y="586167"/>
            <a:ext cx="3584448" cy="3199120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88F7576-82CD-4494-91A7-AAFEACF7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15" y="948780"/>
            <a:ext cx="4110880" cy="2836507"/>
          </a:xfrm>
          <a:prstGeom prst="rect">
            <a:avLst/>
          </a:prstGeom>
        </p:spPr>
      </p:pic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CBB22BD2-F52D-4155-8DF4-70EDFB14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95" y="1069366"/>
            <a:ext cx="3584448" cy="2015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dirty="0"/>
              <a:t>Your parent or carer may ask you about your private parts or see them, to help you learn or keep clean, or if you are not well.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1051560" y="4329321"/>
            <a:ext cx="36576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latin typeface="+mn-lt"/>
              </a:rPr>
              <a:t>Your private parts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22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1051560" y="4329321"/>
            <a:ext cx="36576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b="1" dirty="0">
                <a:latin typeface="+mn-lt"/>
              </a:rPr>
              <a:t>Your private parts</a:t>
            </a:r>
            <a:endParaRPr lang="en-US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772" y="361910"/>
            <a:ext cx="3828421" cy="3483864"/>
          </a:xfrm>
          <a:prstGeom prst="rect">
            <a:avLst/>
          </a:prstGeom>
        </p:spPr>
      </p:pic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CBB22BD2-F52D-4155-8DF4-70EDFB14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7" y="546613"/>
            <a:ext cx="5522976" cy="310513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When you are with your parent or </a:t>
            </a:r>
            <a:r>
              <a:rPr lang="en-US" sz="2400" dirty="0" err="1"/>
              <a:t>carer</a:t>
            </a:r>
            <a:r>
              <a:rPr lang="en-US" sz="2400" dirty="0"/>
              <a:t> a </a:t>
            </a:r>
            <a:r>
              <a:rPr lang="en-US" sz="2400" b="1" dirty="0"/>
              <a:t>doctor or nurse</a:t>
            </a:r>
            <a:r>
              <a:rPr lang="en-US" sz="2400" dirty="0"/>
              <a:t> might ask to see your private parts. </a:t>
            </a:r>
          </a:p>
          <a:p>
            <a:pPr marL="0" indent="0">
              <a:buNone/>
            </a:pPr>
            <a:r>
              <a:rPr lang="en-US" sz="2400" b="1" dirty="0"/>
              <a:t>No-one else </a:t>
            </a:r>
            <a:r>
              <a:rPr lang="en-US" sz="2400" dirty="0"/>
              <a:t>should ask to see or touch your private parts.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9743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body belongs to Me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2274A-3EBC-6143-98E4-13A3EC4F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Animated film </a:t>
            </a:r>
          </a:p>
          <a:p>
            <a:pPr marL="0" indent="0">
              <a:buNone/>
            </a:pPr>
            <a:r>
              <a:rPr lang="en-US" sz="2000" dirty="0"/>
              <a:t>(4 minutes 16 seconds or 2 minutes 10 seconds)</a:t>
            </a:r>
          </a:p>
          <a:p>
            <a:pPr marL="0" indent="0">
              <a:buNone/>
            </a:pPr>
            <a:r>
              <a:rPr lang="en-US" sz="2000" u="sng" dirty="0">
                <a:hlinkClick r:id="rId2"/>
              </a:rPr>
              <a:t>https://youtu.be/a-5mdt9YN6I</a:t>
            </a:r>
            <a:endParaRPr lang="en-US" sz="2000" u="sng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000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6324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154B2-8B8F-B24F-B961-CBC6F3FB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558" y="2851483"/>
            <a:ext cx="11044989" cy="4006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P.A.N.T.S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P</a:t>
            </a:r>
            <a:r>
              <a:rPr lang="en-GB" dirty="0">
                <a:solidFill>
                  <a:schemeClr val="bg1"/>
                </a:solidFill>
              </a:rPr>
              <a:t>rivate parts are private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A</a:t>
            </a:r>
            <a:r>
              <a:rPr lang="en-GB" dirty="0">
                <a:solidFill>
                  <a:schemeClr val="bg1"/>
                </a:solidFill>
              </a:rPr>
              <a:t>lways remember that your body belongs to you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N</a:t>
            </a:r>
            <a:r>
              <a:rPr lang="en-GB" dirty="0">
                <a:solidFill>
                  <a:schemeClr val="bg1"/>
                </a:solidFill>
              </a:rPr>
              <a:t>o means no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T</a:t>
            </a:r>
            <a:r>
              <a:rPr lang="en-GB" dirty="0">
                <a:solidFill>
                  <a:schemeClr val="bg1"/>
                </a:solidFill>
              </a:rPr>
              <a:t>alk about secrets that upset you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S</a:t>
            </a:r>
            <a:r>
              <a:rPr lang="en-GB" dirty="0">
                <a:solidFill>
                  <a:schemeClr val="bg1"/>
                </a:solidFill>
              </a:rPr>
              <a:t>peak up, someone can help</a:t>
            </a:r>
          </a:p>
          <a:p>
            <a:pPr marL="0" indent="0">
              <a:buNone/>
            </a:pPr>
            <a:r>
              <a:rPr lang="en-GB" sz="1800" b="1" u="sng" dirty="0">
                <a:hlinkClick r:id="rId2"/>
              </a:rPr>
              <a:t>https://www.nspcc.org.uk/preventing-abuse/keeping-children-safe/underwear-rule/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018D7-C32D-694B-AF56-C71B804C2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197" y="136525"/>
            <a:ext cx="4986938" cy="28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Privacy:  Private and PANTS rule </vt:lpstr>
      <vt:lpstr>In this class, we are all individuals, different, unique and special.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Privacy:  Private and PANTS rule </dc:title>
  <dc:creator>Colin Morrison</dc:creator>
  <cp:lastModifiedBy>Colin Morrison</cp:lastModifiedBy>
  <cp:revision>4</cp:revision>
  <dcterms:created xsi:type="dcterms:W3CDTF">2020-06-18T08:53:00Z</dcterms:created>
  <dcterms:modified xsi:type="dcterms:W3CDTF">2020-06-18T09:07:07Z</dcterms:modified>
</cp:coreProperties>
</file>