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0"/>
  </p:notesMasterIdLst>
  <p:sldIdLst>
    <p:sldId id="256" r:id="rId2"/>
    <p:sldId id="261" r:id="rId3"/>
    <p:sldId id="262" r:id="rId4"/>
    <p:sldId id="257" r:id="rId5"/>
    <p:sldId id="265" r:id="rId6"/>
    <p:sldId id="266" r:id="rId7"/>
    <p:sldId id="260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51"/>
    <p:restoredTop sz="94407"/>
  </p:normalViewPr>
  <p:slideViewPr>
    <p:cSldViewPr snapToGrid="0" snapToObjects="1">
      <p:cViewPr varScale="1">
        <p:scale>
          <a:sx n="71" d="100"/>
          <a:sy n="71" d="100"/>
        </p:scale>
        <p:origin x="58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2EAA-BA00-2147-ABD6-74B03946A8D6}" type="datetime1">
              <a:rPr lang="en-GB" smtClean="0"/>
              <a:t>23/07/2020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A56C-63C6-2C4E-A356-F272D297E791}" type="datetime1">
              <a:rPr lang="en-GB" smtClean="0"/>
              <a:t>23/07/2020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4B7-5C40-B147-BA95-9C339BAB8859}" type="datetime1">
              <a:rPr lang="en-GB" smtClean="0"/>
              <a:t>23/07/2020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705F-C3EB-FF4F-87E5-9C46E36743D0}" type="datetime1">
              <a:rPr lang="en-GB" smtClean="0"/>
              <a:t>23/07/2020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C1C7-0CCE-9F40-AD83-72FAAD15F1AB}" type="datetime1">
              <a:rPr lang="en-GB" smtClean="0"/>
              <a:t>23/07/2020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FA1B-12CC-2041-8555-EC33A6D58207}" type="datetime1">
              <a:rPr lang="en-GB" smtClean="0"/>
              <a:t>23/07/2020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77C-CC5F-A249-8F15-9711F1AB9308}" type="datetime1">
              <a:rPr lang="en-GB" smtClean="0"/>
              <a:t>23/07/2020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607-D85E-5542-928B-D3CCCE2355D1}" type="datetime1">
              <a:rPr lang="en-GB" smtClean="0"/>
              <a:t>23/07/2020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9C97-0E73-5743-AB91-3CA412E8CD33}" type="datetime1">
              <a:rPr lang="en-GB" smtClean="0"/>
              <a:t>23/07/2020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52E4-20F1-EA48-8DD4-61F9E212110B}" type="datetime1">
              <a:rPr lang="en-GB" smtClean="0"/>
              <a:t>23/07/2020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3BB-8561-924D-A6E8-6BB383B31666}" type="datetime1">
              <a:rPr lang="en-GB" smtClean="0"/>
              <a:t>23/07/2020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B188-933C-F54B-A7A5-8CEBDC99A23F}" type="datetime1">
              <a:rPr lang="en-GB" smtClean="0"/>
              <a:t>23/07/2020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58617678" TargetMode="External"/><Relationship Id="rId2" Type="http://schemas.openxmlformats.org/officeDocument/2006/relationships/hyperlink" Target="https://vimeo.com/23161973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hildline.org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Social Media: Netiquette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/>
              <a:t>I can describe what I do online.</a:t>
            </a:r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/>
              <a:t>I reflect on my own behaviour and actions when I am online.</a:t>
            </a:r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/>
              <a:t>I can reflect on the benefits and risks involved in being online.</a:t>
            </a:r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/>
              <a:t>I have strategies to deal with situations that cause me concern.</a:t>
            </a:r>
          </a:p>
          <a:p>
            <a:pPr marL="342900" lvl="0" indent="-228600" algn="l">
              <a:buFont typeface="Arial" panose="020B0604020202020204" pitchFamily="34" charset="0"/>
              <a:buChar char="•"/>
            </a:pPr>
            <a:r>
              <a:rPr lang="en-US"/>
              <a:t>I can identify people or places to go to when I have questions or a worry.</a:t>
            </a:r>
          </a:p>
          <a:p>
            <a:pPr lvl="0" indent="-228600" algn="l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25117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rshp.scot</a:t>
            </a: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Netiquette is the set of rules about how we behave online.</a:t>
            </a:r>
            <a:endParaRPr lang="en-US" dirty="0"/>
          </a:p>
        </p:txBody>
      </p:sp>
      <p:pic>
        <p:nvPicPr>
          <p:cNvPr id="6" name="Picture 5" descr="A picture containing indoor, table, sitting&#10;&#10;Description automatically generated">
            <a:extLst>
              <a:ext uri="{FF2B5EF4-FFF2-40B4-BE49-F238E27FC236}">
                <a16:creationId xmlns:a16="http://schemas.microsoft.com/office/drawing/2014/main" id="{D69F9667-1992-4A2E-821D-BD5ECB86C4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4749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7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7696E-CD14-4E94-B0C1-6820012F1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198" y="1305906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Please don’t…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do people do, or how do they behave online, that you would rather they </a:t>
            </a:r>
            <a:r>
              <a:rPr lang="en-GB" b="1" dirty="0"/>
              <a:t>didn’t do</a:t>
            </a:r>
            <a:r>
              <a:rPr lang="en-GB" dirty="0"/>
              <a:t>? 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2EF203B-B3DE-47F3-981C-BE88FD2D42C6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00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EE5D01-7330-4ADC-9A31-6705D220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/>
              <a:t>rshp.scot</a:t>
            </a:r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022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906559" y="11"/>
            <a:ext cx="6313149" cy="6857986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6826" y="924254"/>
            <a:ext cx="5120114" cy="13050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>
                <a:latin typeface="+mn-lt"/>
              </a:rPr>
              <a:t>Who invented the internet?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5532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rshp.scot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6863" y="2316480"/>
            <a:ext cx="5388572" cy="38654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dirty="0"/>
              <a:t>Lots of people had ideas that came together but….</a:t>
            </a:r>
          </a:p>
          <a:p>
            <a:endParaRPr lang="en-US" sz="1400" dirty="0"/>
          </a:p>
          <a:p>
            <a:r>
              <a:rPr lang="en-US" sz="2400" dirty="0"/>
              <a:t>Vincent Cerf and Robert Kahn were writing about the idea in 1973.</a:t>
            </a:r>
          </a:p>
          <a:p>
            <a:endParaRPr lang="en-US" sz="1400" dirty="0"/>
          </a:p>
          <a:p>
            <a:r>
              <a:rPr lang="en-US" sz="2400" dirty="0"/>
              <a:t>The world wide web (www) that we know today was introduced in 1991 by Tim Berners-Lee.</a:t>
            </a:r>
          </a:p>
          <a:p>
            <a:endParaRPr lang="en-US" sz="1600" dirty="0"/>
          </a:p>
          <a:p>
            <a:r>
              <a:rPr lang="en-US" sz="2400" dirty="0"/>
              <a:t>The first website was created in 1991.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5900" y="3943350"/>
            <a:ext cx="2619375" cy="2914650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7875587" y="2316480"/>
            <a:ext cx="3268663" cy="2217420"/>
          </a:xfrm>
          <a:prstGeom prst="cloudCallout">
            <a:avLst/>
          </a:prstGeom>
          <a:solidFill>
            <a:schemeClr val="bg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53450" y="2686526"/>
            <a:ext cx="2076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if there was a place where people could go </a:t>
            </a:r>
            <a:r>
              <a:rPr lang="en-US"/>
              <a:t>to share </a:t>
            </a:r>
            <a:r>
              <a:rPr lang="en-US" dirty="0"/>
              <a:t>all of the world’s knowledge?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27320" y="6037262"/>
            <a:ext cx="201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 Berners Lee at Primary School </a:t>
            </a:r>
          </a:p>
        </p:txBody>
      </p:sp>
    </p:spTree>
    <p:extLst>
      <p:ext uri="{BB962C8B-B14F-4D97-AF65-F5344CB8AC3E}">
        <p14:creationId xmlns:p14="http://schemas.microsoft.com/office/powerpoint/2010/main" val="97135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D43EF-E843-40BF-8440-802462F72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Behaviour and manners matter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What’s normally expected?</a:t>
            </a:r>
            <a:r>
              <a:rPr lang="en-GB" dirty="0"/>
              <a:t> </a:t>
            </a:r>
            <a:endParaRPr lang="en-GB" b="1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14A6FF56-A093-491E-95DE-8C67C9F01D0F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961" r="2540" b="1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C7B15A-18E9-4E4F-B664-34099D99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1000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D43EF-E843-40BF-8440-802462F72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Netiquette: How should people behave online?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14A6FF56-A093-491E-95DE-8C67C9F01D0F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961" r="2540" b="1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C7B15A-18E9-4E4F-B664-34099D99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rshp.scot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638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b="1"/>
              <a:t>Trouser boy</a:t>
            </a:r>
          </a:p>
          <a:p>
            <a:pPr marL="0" indent="0">
              <a:buNone/>
            </a:pPr>
            <a:r>
              <a:rPr lang="en-US" b="1" u="sng">
                <a:hlinkClick r:id="rId2"/>
              </a:rPr>
              <a:t>https://vimeo.com/231619730</a:t>
            </a:r>
            <a:r>
              <a:rPr lang="en-US" b="1"/>
              <a:t> </a:t>
            </a:r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GB" b="1" dirty="0"/>
              <a:t>Promise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u="sng" dirty="0">
                <a:hlinkClick r:id="rId3"/>
              </a:rPr>
              <a:t>https://vimeo.com/58617678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US" b="1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C205A7-7F2A-419F-AB34-C7903030744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7184" y="1287380"/>
            <a:ext cx="3781051" cy="363926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58610" y="6356350"/>
            <a:ext cx="3372951" cy="365125"/>
          </a:xfrm>
        </p:spPr>
        <p:txBody>
          <a:bodyPr vert="horz" lIns="91440" tIns="45720" rIns="91440" bIns="45720" rtlCol="0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kern="1200">
                <a:latin typeface="+mn-lt"/>
                <a:ea typeface="+mn-ea"/>
                <a:cs typeface="+mn-cs"/>
              </a:rPr>
              <a:t>rshp.scot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0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55C85D-4DF6-EA4F-88B2-C2DB8B8ABDE0}"/>
              </a:ext>
            </a:extLst>
          </p:cNvPr>
          <p:cNvSpPr txBox="1">
            <a:spLocks/>
          </p:cNvSpPr>
          <p:nvPr/>
        </p:nvSpPr>
        <p:spPr>
          <a:xfrm>
            <a:off x="747128" y="625028"/>
            <a:ext cx="5393361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ChildLine</a:t>
            </a:r>
            <a:endParaRPr lang="en-US" dirty="0"/>
          </a:p>
          <a:p>
            <a:pPr marL="0" lvl="0" indent="0">
              <a:buNone/>
            </a:pPr>
            <a:r>
              <a:rPr lang="en-US" dirty="0">
                <a:hlinkClick r:id="rId2" tooltip="www.childline.org.uk"/>
              </a:rPr>
              <a:t>www.childline.org.uk</a:t>
            </a: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If you're under 19 you can confidentially call, email or chat online about any problem big or small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Freephone 24h helpline: 0800 1111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Sign up for a ChildLine account on the website to be able to message a counsellor anytime without using your email address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Chat 1:1 with an online advisor 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02E50AA-E9E1-41C5-A3D1-827367D2DF4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" b="2144"/>
          <a:stretch/>
        </p:blipFill>
        <p:spPr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98284" y="6356350"/>
            <a:ext cx="34332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rshp.scot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57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Widescreen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Social Media: Netiquette </vt:lpstr>
      <vt:lpstr>PowerPoint Presentation</vt:lpstr>
      <vt:lpstr>PowerPoint Presentation</vt:lpstr>
      <vt:lpstr>Who invented the internet?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Media: Netiquette </dc:title>
  <dc:creator>Colin Morrison</dc:creator>
  <cp:lastModifiedBy>Colin Morrison</cp:lastModifiedBy>
  <cp:revision>1</cp:revision>
  <dcterms:created xsi:type="dcterms:W3CDTF">2020-07-23T15:32:54Z</dcterms:created>
  <dcterms:modified xsi:type="dcterms:W3CDTF">2020-07-23T15:33:30Z</dcterms:modified>
</cp:coreProperties>
</file>