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4"/>
  </p:notesMasterIdLst>
  <p:sldIdLst>
    <p:sldId id="256" r:id="rId2"/>
    <p:sldId id="277" r:id="rId3"/>
    <p:sldId id="276" r:id="rId4"/>
    <p:sldId id="262" r:id="rId5"/>
    <p:sldId id="278" r:id="rId6"/>
    <p:sldId id="263" r:id="rId7"/>
    <p:sldId id="272" r:id="rId8"/>
    <p:sldId id="273" r:id="rId9"/>
    <p:sldId id="270" r:id="rId10"/>
    <p:sldId id="274" r:id="rId11"/>
    <p:sldId id="275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/>
    <p:restoredTop sz="94422"/>
  </p:normalViewPr>
  <p:slideViewPr>
    <p:cSldViewPr snapToGrid="0" snapToObjects="1">
      <p:cViewPr varScale="1">
        <p:scale>
          <a:sx n="48" d="100"/>
          <a:sy n="48" d="100"/>
        </p:scale>
        <p:origin x="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B1C6BF3F-803E-A24E-81C7-3A26D9C8F22A}"/>
    <pc:docChg chg="custSel modSld">
      <pc:chgData name="Ross Robertson" userId="cb37bfa76ebf819d" providerId="LiveId" clId="{B1C6BF3F-803E-A24E-81C7-3A26D9C8F22A}" dt="2019-04-18T09:56:05.051" v="0" actId="478"/>
      <pc:docMkLst>
        <pc:docMk/>
      </pc:docMkLst>
      <pc:sldChg chg="delSp">
        <pc:chgData name="Ross Robertson" userId="cb37bfa76ebf819d" providerId="LiveId" clId="{B1C6BF3F-803E-A24E-81C7-3A26D9C8F22A}" dt="2019-04-18T09:56:05.051" v="0" actId="478"/>
        <pc:sldMkLst>
          <pc:docMk/>
          <pc:sldMk cId="4064182604" sldId="278"/>
        </pc:sldMkLst>
        <pc:spChg chg="del">
          <ac:chgData name="Ross Robertson" userId="cb37bfa76ebf819d" providerId="LiveId" clId="{B1C6BF3F-803E-A24E-81C7-3A26D9C8F22A}" dt="2019-04-18T09:56:05.051" v="0" actId="478"/>
          <ac:spMkLst>
            <pc:docMk/>
            <pc:sldMk cId="4064182604" sldId="278"/>
            <ac:spMk id="2" creationId="{9947EEAC-8E3E-4E25-B983-1E04EBCA535D}"/>
          </ac:spMkLst>
        </pc:spChg>
      </pc:sldChg>
    </pc:docChg>
  </pc:docChgLst>
  <pc:docChgLst>
    <pc:chgData name="Colin Morrison" userId="9e8379d8aac75974" providerId="LiveId" clId="{44FBAEE3-EB45-4B8D-8424-6B9019981F7F}"/>
    <pc:docChg chg="custSel mod modSld">
      <pc:chgData name="Colin Morrison" userId="9e8379d8aac75974" providerId="LiveId" clId="{44FBAEE3-EB45-4B8D-8424-6B9019981F7F}" dt="2019-06-28T07:42:01.071" v="8" actId="255"/>
      <pc:docMkLst>
        <pc:docMk/>
      </pc:docMkLst>
      <pc:sldChg chg="modSp">
        <pc:chgData name="Colin Morrison" userId="9e8379d8aac75974" providerId="LiveId" clId="{44FBAEE3-EB45-4B8D-8424-6B9019981F7F}" dt="2019-06-28T07:41:42.846" v="2" actId="27636"/>
        <pc:sldMkLst>
          <pc:docMk/>
          <pc:sldMk cId="979449192" sldId="256"/>
        </pc:sldMkLst>
        <pc:spChg chg="mod">
          <ac:chgData name="Colin Morrison" userId="9e8379d8aac75974" providerId="LiveId" clId="{44FBAEE3-EB45-4B8D-8424-6B9019981F7F}" dt="2019-06-28T07:41:42.846" v="2" actId="27636"/>
          <ac:spMkLst>
            <pc:docMk/>
            <pc:sldMk cId="979449192" sldId="256"/>
            <ac:spMk id="2" creationId="{00000000-0000-0000-0000-000000000000}"/>
          </ac:spMkLst>
        </pc:spChg>
      </pc:sldChg>
      <pc:sldChg chg="addSp delSp modSp mod setBg">
        <pc:chgData name="Colin Morrison" userId="9e8379d8aac75974" providerId="LiveId" clId="{44FBAEE3-EB45-4B8D-8424-6B9019981F7F}" dt="2019-06-28T07:42:01.071" v="8" actId="255"/>
        <pc:sldMkLst>
          <pc:docMk/>
          <pc:sldMk cId="3755821934" sldId="277"/>
        </pc:sldMkLst>
        <pc:spChg chg="mod ord">
          <ac:chgData name="Colin Morrison" userId="9e8379d8aac75974" providerId="LiveId" clId="{44FBAEE3-EB45-4B8D-8424-6B9019981F7F}" dt="2019-06-28T07:41:46.222" v="3" actId="26606"/>
          <ac:spMkLst>
            <pc:docMk/>
            <pc:sldMk cId="3755821934" sldId="277"/>
            <ac:spMk id="4" creationId="{00000000-0000-0000-0000-000000000000}"/>
          </ac:spMkLst>
        </pc:spChg>
        <pc:spChg chg="mod ord">
          <ac:chgData name="Colin Morrison" userId="9e8379d8aac75974" providerId="LiveId" clId="{44FBAEE3-EB45-4B8D-8424-6B9019981F7F}" dt="2019-06-28T07:42:01.071" v="8" actId="255"/>
          <ac:spMkLst>
            <pc:docMk/>
            <pc:sldMk cId="3755821934" sldId="277"/>
            <ac:spMk id="6" creationId="{BE55C85D-4DF6-EA4F-88B2-C2DB8B8ABDE0}"/>
          </ac:spMkLst>
        </pc:spChg>
        <pc:picChg chg="del">
          <ac:chgData name="Colin Morrison" userId="9e8379d8aac75974" providerId="LiveId" clId="{44FBAEE3-EB45-4B8D-8424-6B9019981F7F}" dt="2019-06-28T07:41:41.763" v="0" actId="478"/>
          <ac:picMkLst>
            <pc:docMk/>
            <pc:sldMk cId="3755821934" sldId="277"/>
            <ac:picMk id="3" creationId="{D868B768-3D61-4EF9-A0B9-4BD511F68D0D}"/>
          </ac:picMkLst>
        </pc:picChg>
        <pc:picChg chg="add">
          <ac:chgData name="Colin Morrison" userId="9e8379d8aac75974" providerId="LiveId" clId="{44FBAEE3-EB45-4B8D-8424-6B9019981F7F}" dt="2019-06-28T07:41:42.753" v="1"/>
          <ac:picMkLst>
            <pc:docMk/>
            <pc:sldMk cId="3755821934" sldId="277"/>
            <ac:picMk id="5" creationId="{A5FCA5EB-5E7A-4085-888F-622F6C1EB777}"/>
          </ac:picMkLst>
        </pc:picChg>
        <pc:picChg chg="add">
          <ac:chgData name="Colin Morrison" userId="9e8379d8aac75974" providerId="LiveId" clId="{44FBAEE3-EB45-4B8D-8424-6B9019981F7F}" dt="2019-06-28T07:41:46.222" v="3" actId="26606"/>
          <ac:picMkLst>
            <pc:docMk/>
            <pc:sldMk cId="3755821934" sldId="277"/>
            <ac:picMk id="11" creationId="{54DDEBDD-D8BD-41A6-8A0D-B00E3768B0F9}"/>
          </ac:picMkLst>
        </pc:picChg>
      </pc:sldChg>
    </pc:docChg>
  </pc:docChgLst>
  <pc:docChgLst>
    <pc:chgData name="Ross Robertson" userId="cb37bfa76ebf819d" providerId="LiveId" clId="{2CA8672F-7C38-4844-A778-4252D1FD2D09}"/>
    <pc:docChg chg="modSld">
      <pc:chgData name="Ross Robertson" userId="cb37bfa76ebf819d" providerId="LiveId" clId="{2CA8672F-7C38-4844-A778-4252D1FD2D09}" dt="2019-06-27T14:10:17" v="1" actId="18331"/>
      <pc:docMkLst>
        <pc:docMk/>
      </pc:docMkLst>
      <pc:sldChg chg="modSp">
        <pc:chgData name="Ross Robertson" userId="cb37bfa76ebf819d" providerId="LiveId" clId="{2CA8672F-7C38-4844-A778-4252D1FD2D09}" dt="2019-06-27T14:10:17" v="1" actId="18331"/>
        <pc:sldMkLst>
          <pc:docMk/>
          <pc:sldMk cId="979449192" sldId="256"/>
        </pc:sldMkLst>
        <pc:spChg chg="mod">
          <ac:chgData name="Ross Robertson" userId="cb37bfa76ebf819d" providerId="LiveId" clId="{2CA8672F-7C38-4844-A778-4252D1FD2D09}" dt="2019-06-27T14:10:17" v="1" actId="18331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  <pc:docChgLst>
    <pc:chgData name="Colin Morrison TASC Morrison" userId="9e8379d8aac75974" providerId="LiveId" clId="{050518AA-6A55-4AE2-8A26-D878025395C1}"/>
    <pc:docChg chg="modSld">
      <pc:chgData name="Colin Morrison TASC Morrison" userId="9e8379d8aac75974" providerId="LiveId" clId="{050518AA-6A55-4AE2-8A26-D878025395C1}" dt="2024-01-08T16:08:45.090" v="2" actId="20577"/>
      <pc:docMkLst>
        <pc:docMk/>
      </pc:docMkLst>
      <pc:sldChg chg="modSp mod">
        <pc:chgData name="Colin Morrison TASC Morrison" userId="9e8379d8aac75974" providerId="LiveId" clId="{050518AA-6A55-4AE2-8A26-D878025395C1}" dt="2024-01-08T16:08:45.090" v="2" actId="20577"/>
        <pc:sldMkLst>
          <pc:docMk/>
          <pc:sldMk cId="482402561" sldId="263"/>
        </pc:sldMkLst>
        <pc:spChg chg="mod">
          <ac:chgData name="Colin Morrison TASC Morrison" userId="9e8379d8aac75974" providerId="LiveId" clId="{050518AA-6A55-4AE2-8A26-D878025395C1}" dt="2024-01-08T16:08:45.090" v="2" actId="20577"/>
          <ac:spMkLst>
            <pc:docMk/>
            <pc:sldMk cId="482402561" sldId="263"/>
            <ac:spMk id="2" creationId="{07DFC9A9-AE0B-C949-8A47-817E17ED0E2E}"/>
          </ac:spMkLst>
        </pc:spChg>
      </pc:sldChg>
      <pc:sldChg chg="modSp mod">
        <pc:chgData name="Colin Morrison TASC Morrison" userId="9e8379d8aac75974" providerId="LiveId" clId="{050518AA-6A55-4AE2-8A26-D878025395C1}" dt="2024-01-08T16:08:24.381" v="0" actId="20577"/>
        <pc:sldMkLst>
          <pc:docMk/>
          <pc:sldMk cId="3755821934" sldId="277"/>
        </pc:sldMkLst>
        <pc:spChg chg="mod">
          <ac:chgData name="Colin Morrison TASC Morrison" userId="9e8379d8aac75974" providerId="LiveId" clId="{050518AA-6A55-4AE2-8A26-D878025395C1}" dt="2024-01-08T16:08:24.381" v="0" actId="20577"/>
          <ac:spMkLst>
            <pc:docMk/>
            <pc:sldMk cId="3755821934" sldId="277"/>
            <ac:spMk id="6" creationId="{BE55C85D-4DF6-EA4F-88B2-C2DB8B8ABDE0}"/>
          </ac:spMkLst>
        </pc:spChg>
      </pc:sldChg>
    </pc:docChg>
  </pc:docChgLst>
  <pc:docChgLst>
    <pc:chgData name="Ross Robertson" userId="cb37bfa76ebf819d" providerId="LiveId" clId="{C6B8D7E5-4509-A244-96E7-5D83530E944A}"/>
    <pc:docChg chg="custSel modSld">
      <pc:chgData name="Ross Robertson" userId="cb37bfa76ebf819d" providerId="LiveId" clId="{C6B8D7E5-4509-A244-96E7-5D83530E944A}" dt="2021-10-25T11:13:50.719" v="8" actId="20577"/>
      <pc:docMkLst>
        <pc:docMk/>
      </pc:docMkLst>
      <pc:sldChg chg="modSp mod">
        <pc:chgData name="Ross Robertson" userId="cb37bfa76ebf819d" providerId="LiveId" clId="{C6B8D7E5-4509-A244-96E7-5D83530E944A}" dt="2021-10-25T11:13:35.750" v="3" actId="27636"/>
        <pc:sldMkLst>
          <pc:docMk/>
          <pc:sldMk cId="979449192" sldId="256"/>
        </pc:sldMkLst>
        <pc:spChg chg="mod">
          <ac:chgData name="Ross Robertson" userId="cb37bfa76ebf819d" providerId="LiveId" clId="{C6B8D7E5-4509-A244-96E7-5D83530E944A}" dt="2021-10-25T11:13:35.750" v="3" actId="27636"/>
          <ac:spMkLst>
            <pc:docMk/>
            <pc:sldMk cId="979449192" sldId="256"/>
            <ac:spMk id="2" creationId="{00000000-0000-0000-0000-000000000000}"/>
          </ac:spMkLst>
        </pc:spChg>
      </pc:sldChg>
      <pc:sldChg chg="modSp mod">
        <pc:chgData name="Ross Robertson" userId="cb37bfa76ebf819d" providerId="LiveId" clId="{C6B8D7E5-4509-A244-96E7-5D83530E944A}" dt="2021-10-25T11:13:50.719" v="8" actId="20577"/>
        <pc:sldMkLst>
          <pc:docMk/>
          <pc:sldMk cId="1667863705" sldId="262"/>
        </pc:sldMkLst>
        <pc:spChg chg="mod">
          <ac:chgData name="Ross Robertson" userId="cb37bfa76ebf819d" providerId="LiveId" clId="{C6B8D7E5-4509-A244-96E7-5D83530E944A}" dt="2021-10-25T11:13:50.719" v="8" actId="20577"/>
          <ac:spMkLst>
            <pc:docMk/>
            <pc:sldMk cId="1667863705" sldId="262"/>
            <ac:spMk id="2" creationId="{3E8A6BF2-1BB4-EE49-AAF6-38C075BEF1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4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08/01/2024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08/01/2024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08/01/2024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s://youtu.be/3szHcffKt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hildline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lJxXxqsv8Z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9788"/>
            <a:ext cx="9144000" cy="1799717"/>
          </a:xfrm>
        </p:spPr>
        <p:txBody>
          <a:bodyPr>
            <a:normAutofit fontScale="90000"/>
          </a:bodyPr>
          <a:lstStyle/>
          <a:p>
            <a:r>
              <a:rPr lang="en-GB" b="1"/>
              <a:t>Emotional </a:t>
            </a:r>
            <a:r>
              <a:rPr lang="en-GB" b="1" dirty="0"/>
              <a:t>Wellbeing: Looking after myself and others</a:t>
            </a:r>
            <a:endParaRPr lang="en-US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834" y="3689131"/>
            <a:ext cx="9480331" cy="2667219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GB" dirty="0"/>
              <a:t>I reflect on the importance of both my physical and mental/emotional health.</a:t>
            </a:r>
          </a:p>
          <a:p>
            <a:pPr lvl="0" algn="l"/>
            <a:r>
              <a:rPr lang="en-GB" dirty="0"/>
              <a:t>I can recognise when I feel sad, depressed, anxious or stressed.</a:t>
            </a:r>
          </a:p>
          <a:p>
            <a:pPr lvl="0" algn="l"/>
            <a:r>
              <a:rPr lang="en-GB" dirty="0"/>
              <a:t>I understand that mental ill-health is stigmatised and I can show empathy and understanding for others. </a:t>
            </a:r>
          </a:p>
          <a:p>
            <a:pPr lvl="0" algn="l"/>
            <a:r>
              <a:rPr lang="en-GB" dirty="0"/>
              <a:t>I know who or where I can go to for support or if I have a worry or a question.</a:t>
            </a:r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311972" y="978946"/>
            <a:ext cx="5217458" cy="5198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Good mental wellbeing </a:t>
            </a:r>
            <a:r>
              <a:rPr lang="en-US" sz="2400" dirty="0"/>
              <a:t>is about feeling good and functioning well. Managing emotions is one of the most important life skills a person can develop. So….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Notice how you feel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Pay attention to how strong the feeling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Listen to what’s going on around you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Connect with other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Share your feelings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Be active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CC0422E-23C7-4A31-9D80-F4241077A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430" y="1162003"/>
            <a:ext cx="6233160" cy="42726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1876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89210" y="490311"/>
            <a:ext cx="10615980" cy="1784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Are you okay?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A6BF2-1BB4-EE49-AAF6-38C075BEF144}"/>
              </a:ext>
            </a:extLst>
          </p:cNvPr>
          <p:cNvSpPr txBox="1"/>
          <p:nvPr/>
        </p:nvSpPr>
        <p:spPr>
          <a:xfrm>
            <a:off x="689209" y="1247836"/>
            <a:ext cx="5354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Power of Okay Film </a:t>
            </a:r>
          </a:p>
          <a:p>
            <a:r>
              <a:rPr lang="en-US" sz="2800" dirty="0"/>
              <a:t>(40 seconds)</a:t>
            </a:r>
          </a:p>
          <a:p>
            <a:r>
              <a:rPr lang="en-GB" sz="2800" b="1" u="sng" dirty="0">
                <a:hlinkClick r:id="rId2"/>
              </a:rPr>
              <a:t>https://youtu.be/3szHcffKtTY</a:t>
            </a:r>
            <a:r>
              <a:rPr lang="en-GB" sz="2800" b="1" u="sng" dirty="0"/>
              <a:t> </a:t>
            </a:r>
            <a:endParaRPr lang="en-US" sz="2800" b="1" dirty="0"/>
          </a:p>
        </p:txBody>
      </p:sp>
      <p:pic>
        <p:nvPicPr>
          <p:cNvPr id="5" name="Picture 4" descr="https://www.seemescotland.org/media/8636/instagram_001.png?width=253&amp;height=253">
            <a:extLst>
              <a:ext uri="{FF2B5EF4-FFF2-40B4-BE49-F238E27FC236}">
                <a16:creationId xmlns:a16="http://schemas.microsoft.com/office/drawing/2014/main" id="{8E1EA1CE-8ABD-BA46-BAFF-436F30EF4D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77" y="889310"/>
            <a:ext cx="24098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www.seemescotland.org/media/8637/be-yourself.jpg?width=253&amp;height=253">
            <a:extLst>
              <a:ext uri="{FF2B5EF4-FFF2-40B4-BE49-F238E27FC236}">
                <a16:creationId xmlns:a16="http://schemas.microsoft.com/office/drawing/2014/main" id="{2A1C3659-6BCA-134D-B803-78C96B52878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3102" y="889310"/>
            <a:ext cx="24098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www.seemescotland.org/media/8638/feel-worried.png?width=253&amp;height=253">
            <a:extLst>
              <a:ext uri="{FF2B5EF4-FFF2-40B4-BE49-F238E27FC236}">
                <a16:creationId xmlns:a16="http://schemas.microsoft.com/office/drawing/2014/main" id="{8C742E0F-4E6D-AA43-B47D-B450ED549D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76" y="3299135"/>
            <a:ext cx="24098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www.seemescotland.org/media/8639/how-feel.png?width=253&amp;height=253">
            <a:extLst>
              <a:ext uri="{FF2B5EF4-FFF2-40B4-BE49-F238E27FC236}">
                <a16:creationId xmlns:a16="http://schemas.microsoft.com/office/drawing/2014/main" id="{2D1E3090-B639-1F41-B686-E0848438574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3101" y="3299134"/>
            <a:ext cx="24098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30373-18E7-4BD4-99C2-4E32AAA1E5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02" y="3008032"/>
            <a:ext cx="3999965" cy="38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0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48930" y="1052196"/>
            <a:ext cx="512702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ChildLine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>
                <a:hlinkClick r:id="rId2" tooltip="www.childline.org.uk"/>
              </a:rPr>
              <a:t>www.childline.org.uk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If you're under 19 you can confidentially call, email or chat online about any problem big or small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Freephone 24h helpline: 0800 1111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Sign up for a ChildLine account on the website to be able to message a counsellor anytime without using your email address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Chat 1:1 with an online advisor 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02E50AA-E9E1-41C5-A3D1-827367D2D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7522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young, building, little&#10;&#10;Description automatically generated">
            <a:extLst>
              <a:ext uri="{FF2B5EF4-FFF2-40B4-BE49-F238E27FC236}">
                <a16:creationId xmlns:a16="http://schemas.microsoft.com/office/drawing/2014/main" id="{A5FCA5EB-5E7A-4085-888F-622F6C1EB7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04997" y="1334871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Just like we all have our physical health, we all have mental health.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When we have good mental health, this means we can think, feel and act in a way that allows us to enjoy life and deal with the challenges it presents.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When we have a mental health problem then there is something happening in our lives to make us feel stress or that we are not coping day-to-day, this might make it difficult to do things like go to school or be with other people.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75582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40080" y="628378"/>
            <a:ext cx="5782055" cy="4766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Feelings check-in. </a:t>
            </a:r>
          </a:p>
          <a:p>
            <a:pPr marL="0" indent="0">
              <a:buNone/>
            </a:pPr>
            <a:endParaRPr lang="en-GB" sz="3600" b="1" u="sng" dirty="0"/>
          </a:p>
          <a:p>
            <a:pPr lvl="0"/>
            <a:r>
              <a:rPr lang="en-GB" sz="3600" dirty="0"/>
              <a:t>When I woke up this morning, I felt…</a:t>
            </a:r>
          </a:p>
          <a:p>
            <a:pPr marL="0" lvl="0" indent="0">
              <a:buNone/>
            </a:pPr>
            <a:endParaRPr lang="en-GB" sz="3200" dirty="0"/>
          </a:p>
          <a:p>
            <a:pPr lvl="0"/>
            <a:r>
              <a:rPr lang="en-GB" sz="3600" dirty="0"/>
              <a:t>Just before coming into this class, I felt…</a:t>
            </a:r>
          </a:p>
          <a:p>
            <a:pPr marL="0" lvl="0" indent="0">
              <a:buNone/>
            </a:pPr>
            <a:endParaRPr lang="en-GB" sz="3200" dirty="0"/>
          </a:p>
          <a:p>
            <a:pPr lvl="0"/>
            <a:r>
              <a:rPr lang="en-GB" sz="3600" dirty="0"/>
              <a:t>Right now, I feel…</a:t>
            </a:r>
          </a:p>
        </p:txBody>
      </p:sp>
      <p:pic>
        <p:nvPicPr>
          <p:cNvPr id="3" name="Picture 2" descr="A close up of a necklace&#10;&#10;Description automatically generated">
            <a:extLst>
              <a:ext uri="{FF2B5EF4-FFF2-40B4-BE49-F238E27FC236}">
                <a16:creationId xmlns:a16="http://schemas.microsoft.com/office/drawing/2014/main" id="{6FFF0298-48FB-4A2A-BD2B-FA90597F54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381000"/>
            <a:ext cx="6095999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1365782" y="1715268"/>
            <a:ext cx="10418379" cy="1784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/>
              <a:t>I’m fine? 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A6BF2-1BB4-EE49-AAF6-38C075BEF144}"/>
              </a:ext>
            </a:extLst>
          </p:cNvPr>
          <p:cNvSpPr txBox="1"/>
          <p:nvPr/>
        </p:nvSpPr>
        <p:spPr>
          <a:xfrm>
            <a:off x="742279" y="2506969"/>
            <a:ext cx="5163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Film (2 minutes 3 seconds)</a:t>
            </a:r>
          </a:p>
          <a:p>
            <a:r>
              <a:rPr lang="en-US" sz="2800" dirty="0">
                <a:hlinkClick r:id="rId2"/>
              </a:rPr>
              <a:t>https://youtu.be/lJxXxqsv8Zc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020A8-C862-4448-A8C3-01E5DCF7CE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757" y="421840"/>
            <a:ext cx="6102520" cy="58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6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C2B4-9285-4216-9127-F803D5546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832" y="1825625"/>
            <a:ext cx="48639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Why do people find it hard to really say how they feel?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340D2-093C-4A85-874A-7BBBEF74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65" y="599758"/>
            <a:ext cx="5461635" cy="55772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418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37703" y="566930"/>
            <a:ext cx="10418379" cy="86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/>
              <a:t>Stigma</a:t>
            </a:r>
            <a:endParaRPr lang="en-US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DFC9A9-AE0B-C949-8A47-817E17ED0E2E}"/>
              </a:ext>
            </a:extLst>
          </p:cNvPr>
          <p:cNvSpPr txBox="1"/>
          <p:nvPr/>
        </p:nvSpPr>
        <p:spPr>
          <a:xfrm>
            <a:off x="469645" y="1086292"/>
            <a:ext cx="713791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Prejudice</a:t>
            </a:r>
            <a:r>
              <a:rPr lang="en-GB" sz="2800" dirty="0"/>
              <a:t> is about a negative thing you think of another person or group of people, just based on who they are. </a:t>
            </a:r>
          </a:p>
          <a:p>
            <a:r>
              <a:rPr lang="en-GB" sz="2800" b="1" dirty="0"/>
              <a:t>Discrimination </a:t>
            </a:r>
            <a:r>
              <a:rPr lang="en-GB" sz="2800" dirty="0"/>
              <a:t>is about what you do, it is when you treat someone badly because of who they are. </a:t>
            </a:r>
          </a:p>
          <a:p>
            <a:r>
              <a:rPr lang="en-GB" sz="2800" dirty="0"/>
              <a:t>When a person who has a mental health problem experiences prejudice or discrimination then this is called </a:t>
            </a:r>
            <a:r>
              <a:rPr lang="en-GB" sz="2800" b="1" dirty="0"/>
              <a:t>stigma. </a:t>
            </a:r>
          </a:p>
          <a:p>
            <a:r>
              <a:rPr lang="en-GB" sz="2800" dirty="0"/>
              <a:t>Because of stigma, a person might be ashamed, or they might not ask for help when they really need it.</a:t>
            </a:r>
          </a:p>
          <a:p>
            <a:endParaRPr lang="en-US" dirty="0"/>
          </a:p>
        </p:txBody>
      </p:sp>
      <p:pic>
        <p:nvPicPr>
          <p:cNvPr id="7" name="Picture 6" descr="fight mental illness stigma">
            <a:extLst>
              <a:ext uri="{FF2B5EF4-FFF2-40B4-BE49-F238E27FC236}">
                <a16:creationId xmlns:a16="http://schemas.microsoft.com/office/drawing/2014/main" id="{E6DDBD6D-0876-4208-9FD5-67027992240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13" y="1428407"/>
            <a:ext cx="3966567" cy="4000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40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7057017" y="838462"/>
            <a:ext cx="4139712" cy="3389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b="1" dirty="0">
                <a:ea typeface="+mj-ea"/>
                <a:cs typeface="+mj-cs"/>
              </a:rPr>
              <a:t>When a person feels sad, angry or stressed what can they do? 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098" y="6356350"/>
            <a:ext cx="5737698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5F242EF-5494-4A9B-AE4F-43DFDA2136C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65" y="599758"/>
            <a:ext cx="5461635" cy="5577205"/>
          </a:xfrm>
          <a:prstGeom prst="rect">
            <a:avLst/>
          </a:prstGeom>
          <a:effectLst/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6E83F0BF-054F-4E74-882D-B9FB0733E0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894" y="3429000"/>
            <a:ext cx="4952104" cy="19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8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247425" y="580913"/>
            <a:ext cx="6314740" cy="5596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When you feel sad, angry or stressed you can:</a:t>
            </a:r>
          </a:p>
          <a:p>
            <a:pPr marL="0" indent="0">
              <a:buNone/>
            </a:pPr>
            <a:endParaRPr lang="en-US" sz="1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Do some exercise, something physical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Listen to music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Take deep breaths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Write about how you feel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Do something you enjoy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Talk to someone about how you are feeling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Play computer games to take your mind off 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Read a book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Have a bath</a:t>
            </a:r>
          </a:p>
        </p:txBody>
      </p:sp>
      <p:pic>
        <p:nvPicPr>
          <p:cNvPr id="3" name="Picture 2" descr="A close up of a stop sign&#10;&#10;Description automatically generated">
            <a:extLst>
              <a:ext uri="{FF2B5EF4-FFF2-40B4-BE49-F238E27FC236}">
                <a16:creationId xmlns:a16="http://schemas.microsoft.com/office/drawing/2014/main" id="{15D02FB4-0147-49F1-BFB4-A8D7864EA9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0348" y="1452461"/>
            <a:ext cx="4899212" cy="33582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00697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Thought bubble">
            <a:extLst>
              <a:ext uri="{FF2B5EF4-FFF2-40B4-BE49-F238E27FC236}">
                <a16:creationId xmlns:a16="http://schemas.microsoft.com/office/drawing/2014/main" id="{F91FFD77-B70D-40F1-AB21-F4A90C8C8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860853" y="1238951"/>
            <a:ext cx="5456191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Characters and scenarios: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Firstly, read about your character’s situation. Then think about: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What can your character change or influence that is happening?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Is there anything going on that they really can’t change or influence?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What do you suggest they do?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What would you do as their friend?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98862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613</Words>
  <Application>Microsoft Office PowerPoint</Application>
  <PresentationFormat>Widescreen</PresentationFormat>
  <Paragraphs>74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Futura Medium</vt:lpstr>
      <vt:lpstr>Wingdings</vt:lpstr>
      <vt:lpstr>Office Theme</vt:lpstr>
      <vt:lpstr>Emotional Wellbeing: Looking after myself and others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Wellbeing: Looking after myself and others</dc:title>
  <dc:creator>Colin Morrison</dc:creator>
  <cp:lastModifiedBy>Colin Morrison TASC Morrison</cp:lastModifiedBy>
  <cp:revision>1</cp:revision>
  <dcterms:created xsi:type="dcterms:W3CDTF">2019-06-28T07:41:46Z</dcterms:created>
  <dcterms:modified xsi:type="dcterms:W3CDTF">2024-01-08T16:08:50Z</dcterms:modified>
</cp:coreProperties>
</file>