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269" r:id="rId3"/>
    <p:sldId id="283" r:id="rId4"/>
    <p:sldId id="282" r:id="rId5"/>
    <p:sldId id="284" r:id="rId6"/>
    <p:sldId id="285" r:id="rId7"/>
    <p:sldId id="286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59" d="100"/>
          <a:sy n="59" d="100"/>
        </p:scale>
        <p:origin x="3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 TASC Morrison" userId="9e8379d8aac75974" providerId="LiveId" clId="{D5C5068E-140D-4C5F-9394-20327AB203E9}"/>
    <pc:docChg chg="custSel modSld">
      <pc:chgData name="Colin Morrison TASC Morrison" userId="9e8379d8aac75974" providerId="LiveId" clId="{D5C5068E-140D-4C5F-9394-20327AB203E9}" dt="2023-09-28T09:34:01.795" v="9" actId="207"/>
      <pc:docMkLst>
        <pc:docMk/>
      </pc:docMkLst>
      <pc:sldChg chg="modSp mod">
        <pc:chgData name="Colin Morrison TASC Morrison" userId="9e8379d8aac75974" providerId="LiveId" clId="{D5C5068E-140D-4C5F-9394-20327AB203E9}" dt="2023-09-28T09:34:01.795" v="9" actId="207"/>
        <pc:sldMkLst>
          <pc:docMk/>
          <pc:sldMk cId="979449192" sldId="256"/>
        </pc:sldMkLst>
        <pc:spChg chg="mod">
          <ac:chgData name="Colin Morrison TASC Morrison" userId="9e8379d8aac75974" providerId="LiveId" clId="{D5C5068E-140D-4C5F-9394-20327AB203E9}" dt="2023-09-28T09:34:01.795" v="9" actId="207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A750177E-0745-7542-AF4D-77F762AE5CEE}"/>
    <pc:docChg chg="modSld">
      <pc:chgData name="Ross Robertson" userId="cb37bfa76ebf819d" providerId="LiveId" clId="{A750177E-0745-7542-AF4D-77F762AE5CEE}" dt="2019-06-27T10:59:22.644" v="1" actId="18331"/>
      <pc:docMkLst>
        <pc:docMk/>
      </pc:docMkLst>
      <pc:sldChg chg="modSp">
        <pc:chgData name="Ross Robertson" userId="cb37bfa76ebf819d" providerId="LiveId" clId="{A750177E-0745-7542-AF4D-77F762AE5CEE}" dt="2019-06-27T10:59:22.644" v="1" actId="18331"/>
        <pc:sldMkLst>
          <pc:docMk/>
          <pc:sldMk cId="979449192" sldId="256"/>
        </pc:sldMkLst>
        <pc:spChg chg="mod">
          <ac:chgData name="Ross Robertson" userId="cb37bfa76ebf819d" providerId="LiveId" clId="{A750177E-0745-7542-AF4D-77F762AE5CEE}" dt="2019-06-27T10:59:22.644" v="1" actId="18331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8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49AE-7D95-F74C-9B7D-36166DD5CC88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2973-F7D8-D845-AD23-1F6A670EA828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B4C78-2DA0-FC41-8BA3-A5BD75F1E745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8492-2E88-5048-833F-B53696EDF9B5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2E94-AF6B-BF4A-B971-A25B67602933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F953A-519C-F44D-9408-289F7F3CA86A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0C52-5F77-224E-BD5F-E5AA543E5213}" type="datetime1">
              <a:rPr lang="en-GB" smtClean="0"/>
              <a:t>28/09/2023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C1A9-B699-C842-8A5C-87B7FE1657B0}" type="datetime1">
              <a:rPr lang="en-GB" smtClean="0"/>
              <a:t>28/09/2023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430A4-8E30-D146-AFBD-E94959574EC2}" type="datetime1">
              <a:rPr lang="en-GB" smtClean="0"/>
              <a:t>28/09/2023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B51C-564F-A54A-BDE4-EB9AF9D26DCB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3F992-DF56-0743-ACDC-15204376186C}" type="datetime1">
              <a:rPr lang="en-GB" smtClean="0"/>
              <a:t>28/09/2023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3DCB7-2B0F-B74E-8D99-13543E50BC0A}" type="datetime1">
              <a:rPr lang="en-GB" smtClean="0"/>
              <a:t>28/09/2023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1S8WzwLPl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IXoJYbBls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0145" y="821027"/>
            <a:ext cx="9144000" cy="2387600"/>
          </a:xfrm>
        </p:spPr>
        <p:txBody>
          <a:bodyPr>
            <a:normAutofit/>
          </a:bodyPr>
          <a:lstStyle/>
          <a:p>
            <a:r>
              <a:rPr lang="en-GB" b="1"/>
              <a:t>Life </a:t>
            </a:r>
            <a:r>
              <a:rPr lang="en-GB" b="1" dirty="0"/>
              <a:t>Cycles</a:t>
            </a:r>
            <a:br>
              <a:rPr lang="en-GB" b="1" dirty="0"/>
            </a:br>
            <a:endParaRPr lang="en-US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855" y="2941802"/>
            <a:ext cx="9144000" cy="1655762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know what affects the growth of plants; that plants need water, soil, space, sunlight and air to grow.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describe how to care for plants and animals (pets).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sequence the life cycle of specific animals.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can investigate factors that affect the growth and development of living things.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am beginning to understand and describe the things I need as a child to grow and develop.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0310" y="1219200"/>
            <a:ext cx="5771056" cy="4105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35566" y="1219200"/>
            <a:ext cx="4262967" cy="340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+mj-lt"/>
                <a:ea typeface="Calibri" charset="0"/>
                <a:cs typeface="Arial" charset="0"/>
              </a:rPr>
              <a:t>The life cycle of the butterfly</a:t>
            </a:r>
            <a:endParaRPr lang="en-US" sz="2800" dirty="0">
              <a:latin typeface="+mj-lt"/>
              <a:ea typeface="Calibri" charset="0"/>
              <a:cs typeface="Arial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GB" sz="2400" dirty="0">
                <a:latin typeface="+mj-lt"/>
                <a:ea typeface="Calibri" charset="0"/>
                <a:cs typeface="Calibri" charset="0"/>
              </a:rPr>
              <a:t>An adult butterfly lays an egg</a:t>
            </a:r>
            <a:endParaRPr lang="en-US" sz="2400" dirty="0">
              <a:latin typeface="+mj-lt"/>
              <a:ea typeface="Calibri" charset="0"/>
              <a:cs typeface="Arial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GB" sz="2400" dirty="0">
                <a:latin typeface="+mj-lt"/>
                <a:ea typeface="Calibri" charset="0"/>
                <a:cs typeface="Calibri" charset="0"/>
              </a:rPr>
              <a:t>The egg hatches to a caterpillar (larva)</a:t>
            </a:r>
            <a:endParaRPr lang="en-US" sz="2400" dirty="0">
              <a:latin typeface="+mj-lt"/>
              <a:ea typeface="Calibri" charset="0"/>
              <a:cs typeface="Arial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GB" sz="2400" dirty="0">
                <a:latin typeface="+mj-lt"/>
                <a:ea typeface="Calibri" charset="0"/>
                <a:cs typeface="Calibri" charset="0"/>
              </a:rPr>
              <a:t>The caterpillar forms a chrysalis or pupa</a:t>
            </a:r>
            <a:endParaRPr lang="en-US" sz="2400" dirty="0">
              <a:latin typeface="+mj-lt"/>
              <a:ea typeface="Calibri" charset="0"/>
              <a:cs typeface="Arial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charset="2"/>
              <a:buChar char=""/>
            </a:pPr>
            <a:r>
              <a:rPr lang="en-GB" sz="2400" dirty="0">
                <a:latin typeface="+mj-lt"/>
                <a:ea typeface="Calibri" charset="0"/>
                <a:cs typeface="Calibri" charset="0"/>
              </a:rPr>
              <a:t>The chrysalis matures into a butterfly. </a:t>
            </a:r>
            <a:endParaRPr lang="en-US" sz="2400" dirty="0">
              <a:effectLst/>
              <a:latin typeface="+mj-lt"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9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00310" y="1219200"/>
            <a:ext cx="5771056" cy="4105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35566" y="1693333"/>
            <a:ext cx="4464744" cy="195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+mj-lt"/>
                <a:ea typeface="Calibri" charset="0"/>
                <a:cs typeface="Arial" charset="0"/>
              </a:rPr>
              <a:t>Film: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+mj-lt"/>
                <a:ea typeface="Calibri" charset="0"/>
                <a:cs typeface="Arial" charset="0"/>
              </a:rPr>
              <a:t>The life cycle of the butterfly</a:t>
            </a:r>
            <a:endParaRPr lang="en-US" sz="2800" dirty="0">
              <a:latin typeface="+mj-lt"/>
              <a:ea typeface="Calibri" charset="0"/>
              <a:cs typeface="Arial" charset="0"/>
            </a:endParaRPr>
          </a:p>
          <a:p>
            <a:r>
              <a:rPr lang="en-GB" sz="2400" b="1" u="sng" dirty="0">
                <a:latin typeface="+mj-lt"/>
                <a:hlinkClick r:id="rId3"/>
              </a:rPr>
              <a:t>https://youtu.be/O1S8WzwLPlM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(duration 5 minutes 15 seconds)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334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36952" y="795867"/>
            <a:ext cx="6094648" cy="48217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35566" y="1219200"/>
            <a:ext cx="426296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+mj-lt"/>
              </a:rPr>
              <a:t>The life cycle of the frog</a:t>
            </a:r>
            <a:br>
              <a:rPr lang="en-GB" sz="2800" b="1" dirty="0">
                <a:latin typeface="+mj-lt"/>
              </a:rPr>
            </a:br>
            <a:endParaRPr lang="en-US" sz="2800" dirty="0">
              <a:latin typeface="+mj-lt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GB" sz="2400" dirty="0">
                <a:latin typeface="+mj-lt"/>
              </a:rPr>
              <a:t>The female frog lays eggs and the male frog fertilises them.</a:t>
            </a:r>
            <a:endParaRPr lang="en-US" sz="2400" dirty="0">
              <a:latin typeface="+mj-lt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GB" sz="2400" dirty="0">
                <a:latin typeface="+mj-lt"/>
              </a:rPr>
              <a:t>The eggs hatch and become early tadpoles</a:t>
            </a:r>
            <a:endParaRPr lang="en-US" sz="2400" dirty="0">
              <a:latin typeface="+mj-lt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GB" sz="2400" dirty="0">
                <a:latin typeface="+mj-lt"/>
              </a:rPr>
              <a:t>Then the tadpoles grow and become </a:t>
            </a:r>
            <a:r>
              <a:rPr lang="en-GB" sz="2400" dirty="0" err="1">
                <a:latin typeface="+mj-lt"/>
              </a:rPr>
              <a:t>froglets</a:t>
            </a:r>
            <a:endParaRPr lang="en-US" sz="2400" dirty="0">
              <a:latin typeface="+mj-lt"/>
            </a:endParaRPr>
          </a:p>
          <a:p>
            <a:pPr marL="457200" lvl="0" indent="-457200">
              <a:buFont typeface="Arial" charset="0"/>
              <a:buChar char="•"/>
            </a:pPr>
            <a:r>
              <a:rPr lang="en-GB" sz="2400" dirty="0">
                <a:latin typeface="+mj-lt"/>
              </a:rPr>
              <a:t>Then the little </a:t>
            </a:r>
            <a:r>
              <a:rPr lang="en-GB" sz="2400" dirty="0" err="1">
                <a:latin typeface="+mj-lt"/>
              </a:rPr>
              <a:t>froglets</a:t>
            </a:r>
            <a:r>
              <a:rPr lang="en-GB" sz="2400" dirty="0">
                <a:latin typeface="+mj-lt"/>
              </a:rPr>
              <a:t> become frogs.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867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0952" y="1219200"/>
            <a:ext cx="5189771" cy="4105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35566" y="1693333"/>
            <a:ext cx="4464744" cy="195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+mj-lt"/>
                <a:ea typeface="Calibri" charset="0"/>
                <a:cs typeface="Arial" charset="0"/>
              </a:rPr>
              <a:t>Film: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+mj-lt"/>
                <a:ea typeface="Calibri" charset="0"/>
                <a:cs typeface="Arial" charset="0"/>
              </a:rPr>
              <a:t>The life cycle of the frog</a:t>
            </a:r>
            <a:endParaRPr lang="en-US" sz="2800" dirty="0">
              <a:latin typeface="+mj-lt"/>
              <a:ea typeface="Calibri" charset="0"/>
              <a:cs typeface="Arial" charset="0"/>
            </a:endParaRPr>
          </a:p>
          <a:p>
            <a:r>
              <a:rPr lang="en-GB" sz="2400" b="1" u="sng" dirty="0">
                <a:latin typeface="+mj-lt"/>
                <a:hlinkClick r:id="rId3"/>
              </a:rPr>
              <a:t>https://youtu.be/FIXoJYbBls0</a:t>
            </a:r>
            <a:r>
              <a:rPr lang="en-GB" sz="2400" b="1" dirty="0">
                <a:latin typeface="+mj-lt"/>
              </a:rPr>
              <a:t> </a:t>
            </a:r>
            <a:r>
              <a:rPr lang="en-GB" sz="2400" dirty="0">
                <a:latin typeface="+mj-lt"/>
              </a:rPr>
              <a:t>(duration 5 minutes 6 seconds)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663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2" name="Rectangle 1"/>
          <p:cNvSpPr/>
          <p:nvPr/>
        </p:nvSpPr>
        <p:spPr>
          <a:xfrm>
            <a:off x="935566" y="1693333"/>
            <a:ext cx="4464744" cy="2387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+mj-lt"/>
                <a:ea typeface="Calibri" charset="0"/>
                <a:cs typeface="Arial" charset="0"/>
              </a:rPr>
              <a:t>Activity: Life-cycle wheel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>
              <a:latin typeface="+mj-lt"/>
              <a:ea typeface="Calibri" charset="0"/>
              <a:cs typeface="Arial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+mj-lt"/>
                <a:ea typeface="Calibri" charset="0"/>
                <a:cs typeface="Arial" charset="0"/>
              </a:rPr>
              <a:t>Choose either the frog or the butterfly and create a life-cycle wheel.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 descr="The life cycle of a butterfly with pasta. Drawn with marker and glued the pasta on the paper plate. Very easy and simple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0600" y="1361827"/>
            <a:ext cx="41656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97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65D8-D906-4D55-A358-606F068B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9830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  <a:ea typeface="Calibri" charset="0"/>
                <a:cs typeface="Arial" charset="0"/>
              </a:rPr>
              <a:t>Activity: Life-cycle wheel</a:t>
            </a:r>
            <a:endParaRPr lang="en-GB" sz="28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05B97-249E-4876-B181-522611E9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299DE7-87B4-4251-B32E-9DE49F12E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8846" y="1383299"/>
            <a:ext cx="4807526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/>
              <a:t>The life cycle of the frog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The female frog lays eggs and the male frog fertilises them.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The eggs hatch and become early tadpoles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Then the tadpoles grow and become </a:t>
            </a:r>
            <a:r>
              <a:rPr lang="en-GB" dirty="0" err="1"/>
              <a:t>froglets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/>
              <a:t>Then the little </a:t>
            </a:r>
            <a:r>
              <a:rPr lang="en-GB" dirty="0" err="1"/>
              <a:t>froglets</a:t>
            </a:r>
            <a:r>
              <a:rPr lang="en-GB" dirty="0"/>
              <a:t> become frogs.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801AA8-F498-4DAC-A8E0-6056D9455500}"/>
              </a:ext>
            </a:extLst>
          </p:cNvPr>
          <p:cNvSpPr/>
          <p:nvPr/>
        </p:nvSpPr>
        <p:spPr>
          <a:xfrm>
            <a:off x="824729" y="1383299"/>
            <a:ext cx="4262967" cy="4784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ea typeface="Calibri" charset="0"/>
                <a:cs typeface="Arial" charset="0"/>
              </a:rPr>
              <a:t>The life cycle of the butterfly</a:t>
            </a:r>
            <a:endParaRPr lang="en-US" sz="2800" dirty="0">
              <a:ea typeface="Calibri" charset="0"/>
              <a:cs typeface="Arial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Calibri" charset="0"/>
                <a:cs typeface="Calibri" charset="0"/>
              </a:rPr>
              <a:t>An adult butterfly lays an egg</a:t>
            </a:r>
            <a:endParaRPr lang="en-US" sz="2800" dirty="0">
              <a:ea typeface="Calibri" charset="0"/>
              <a:cs typeface="Arial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Calibri" charset="0"/>
                <a:cs typeface="Calibri" charset="0"/>
              </a:rPr>
              <a:t>The egg hatches to a caterpillar (larva)</a:t>
            </a:r>
            <a:endParaRPr lang="en-US" sz="2800" dirty="0">
              <a:ea typeface="Calibri" charset="0"/>
              <a:cs typeface="Arial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Calibri" charset="0"/>
                <a:cs typeface="Calibri" charset="0"/>
              </a:rPr>
              <a:t>The caterpillar forms a chrysalis or pupa</a:t>
            </a:r>
            <a:endParaRPr lang="en-US" sz="2800" dirty="0">
              <a:ea typeface="Calibri" charset="0"/>
              <a:cs typeface="Arial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800" dirty="0">
                <a:ea typeface="Calibri" charset="0"/>
                <a:cs typeface="Calibri" charset="0"/>
              </a:rPr>
              <a:t>The chrysalis matures into a butterfly. </a:t>
            </a:r>
            <a:endParaRPr lang="en-US" sz="2800" dirty="0">
              <a:effectLst/>
              <a:ea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2582606"/>
            <a:ext cx="5120114" cy="16927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b="1" i="1"/>
              <a:t>In this class, we are all individuals, different, unique and special</a:t>
            </a:r>
            <a:r>
              <a:rPr lang="en-US" sz="3700" b="1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5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337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Futura Medium</vt:lpstr>
      <vt:lpstr>Symbol</vt:lpstr>
      <vt:lpstr>Office Theme</vt:lpstr>
      <vt:lpstr>Life Cycles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Life-cycle wheel</vt:lpstr>
      <vt:lpstr>In this class, we are all individuals, different, unique and special.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Similarity, diversity and respect: What is gender?</dc:title>
  <dc:creator>Ross Robertson</dc:creator>
  <cp:lastModifiedBy>Colin Morrison TASC Morrison</cp:lastModifiedBy>
  <cp:revision>32</cp:revision>
  <dcterms:created xsi:type="dcterms:W3CDTF">2018-04-26T13:55:39Z</dcterms:created>
  <dcterms:modified xsi:type="dcterms:W3CDTF">2023-09-28T09:34:12Z</dcterms:modified>
</cp:coreProperties>
</file>