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1"/>
  </p:notesMasterIdLst>
  <p:sldIdLst>
    <p:sldId id="256" r:id="rId2"/>
    <p:sldId id="262" r:id="rId3"/>
    <p:sldId id="265" r:id="rId4"/>
    <p:sldId id="266" r:id="rId5"/>
    <p:sldId id="263" r:id="rId6"/>
    <p:sldId id="267" r:id="rId7"/>
    <p:sldId id="276" r:id="rId8"/>
    <p:sldId id="269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407"/>
  </p:normalViewPr>
  <p:slideViewPr>
    <p:cSldViewPr snapToGrid="0" snapToObjects="1">
      <p:cViewPr varScale="1">
        <p:scale>
          <a:sx n="59" d="100"/>
          <a:sy n="59" d="100"/>
        </p:scale>
        <p:origin x="3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732B1692-C3F8-43A6-81F4-840E2F71A594}"/>
    <pc:docChg chg="modSld">
      <pc:chgData name="Colin Morrison TASC Morrison" userId="9e8379d8aac75974" providerId="LiveId" clId="{732B1692-C3F8-43A6-81F4-840E2F71A594}" dt="2023-08-05T08:57:32.983" v="4" actId="20577"/>
      <pc:docMkLst>
        <pc:docMk/>
      </pc:docMkLst>
      <pc:sldChg chg="modSp mod">
        <pc:chgData name="Colin Morrison TASC Morrison" userId="9e8379d8aac75974" providerId="LiveId" clId="{732B1692-C3F8-43A6-81F4-840E2F71A594}" dt="2023-08-05T08:57:32.983" v="4" actId="20577"/>
        <pc:sldMkLst>
          <pc:docMk/>
          <pc:sldMk cId="979449192" sldId="256"/>
        </pc:sldMkLst>
        <pc:spChg chg="mod">
          <ac:chgData name="Colin Morrison TASC Morrison" userId="9e8379d8aac75974" providerId="LiveId" clId="{732B1692-C3F8-43A6-81F4-840E2F71A594}" dt="2023-08-05T08:57:32.983" v="4" actId="20577"/>
          <ac:spMkLst>
            <pc:docMk/>
            <pc:sldMk cId="979449192" sldId="256"/>
            <ac:spMk id="2" creationId="{00000000-0000-0000-0000-000000000000}"/>
          </ac:spMkLst>
        </pc:spChg>
      </pc:sldChg>
    </pc:docChg>
  </pc:docChgLst>
  <pc:docChgLst>
    <pc:chgData name="Colin Morrison" userId="9e8379d8aac75974" providerId="LiveId" clId="{6DE87EB1-13CC-4113-B80D-67C98AAF21A3}"/>
    <pc:docChg chg="custSel modSld">
      <pc:chgData name="Colin Morrison" userId="9e8379d8aac75974" providerId="LiveId" clId="{6DE87EB1-13CC-4113-B80D-67C98AAF21A3}" dt="2020-06-25T09:03:12.581" v="4" actId="14100"/>
      <pc:docMkLst>
        <pc:docMk/>
      </pc:docMkLst>
      <pc:sldChg chg="addSp modSp mod setBg">
        <pc:chgData name="Colin Morrison" userId="9e8379d8aac75974" providerId="LiveId" clId="{6DE87EB1-13CC-4113-B80D-67C98AAF21A3}" dt="2020-06-25T09:03:12.581" v="4" actId="14100"/>
        <pc:sldMkLst>
          <pc:docMk/>
          <pc:sldMk cId="979449192" sldId="256"/>
        </pc:sldMkLst>
        <pc:spChg chg="mod">
          <ac:chgData name="Colin Morrison" userId="9e8379d8aac75974" providerId="LiveId" clId="{6DE87EB1-13CC-4113-B80D-67C98AAF21A3}" dt="2020-06-25T09:03:05.318" v="2" actId="255"/>
          <ac:spMkLst>
            <pc:docMk/>
            <pc:sldMk cId="979449192" sldId="256"/>
            <ac:spMk id="2" creationId="{00000000-0000-0000-0000-000000000000}"/>
          </ac:spMkLst>
        </pc:spChg>
        <pc:spChg chg="mod">
          <ac:chgData name="Colin Morrison" userId="9e8379d8aac75974" providerId="LiveId" clId="{6DE87EB1-13CC-4113-B80D-67C98AAF21A3}" dt="2020-06-25T09:03:12.581" v="4" actId="14100"/>
          <ac:spMkLst>
            <pc:docMk/>
            <pc:sldMk cId="979449192" sldId="256"/>
            <ac:spMk id="3" creationId="{00000000-0000-0000-0000-000000000000}"/>
          </ac:spMkLst>
        </pc:spChg>
        <pc:spChg chg="mod">
          <ac:chgData name="Colin Morrison" userId="9e8379d8aac75974" providerId="LiveId" clId="{6DE87EB1-13CC-4113-B80D-67C98AAF21A3}" dt="2020-06-25T09:02:55.607" v="0" actId="26606"/>
          <ac:spMkLst>
            <pc:docMk/>
            <pc:sldMk cId="979449192" sldId="256"/>
            <ac:spMk id="4" creationId="{00000000-0000-0000-0000-000000000000}"/>
          </ac:spMkLst>
        </pc:spChg>
        <pc:spChg chg="add">
          <ac:chgData name="Colin Morrison" userId="9e8379d8aac75974" providerId="LiveId" clId="{6DE87EB1-13CC-4113-B80D-67C98AAF21A3}" dt="2020-06-25T09:02:55.607" v="0" actId="26606"/>
          <ac:spMkLst>
            <pc:docMk/>
            <pc:sldMk cId="979449192" sldId="256"/>
            <ac:spMk id="9" creationId="{F1C4E306-BC28-4A7B-871B-1926F6FA6EF3}"/>
          </ac:spMkLst>
        </pc:spChg>
        <pc:spChg chg="add">
          <ac:chgData name="Colin Morrison" userId="9e8379d8aac75974" providerId="LiveId" clId="{6DE87EB1-13CC-4113-B80D-67C98AAF21A3}" dt="2020-06-25T09:02:55.607" v="0" actId="26606"/>
          <ac:spMkLst>
            <pc:docMk/>
            <pc:sldMk cId="979449192" sldId="256"/>
            <ac:spMk id="11" creationId="{C3ECC9B4-989C-4F71-A6BC-DEBC1D9FD0BD}"/>
          </ac:spMkLst>
        </pc:spChg>
        <pc:spChg chg="add">
          <ac:chgData name="Colin Morrison" userId="9e8379d8aac75974" providerId="LiveId" clId="{6DE87EB1-13CC-4113-B80D-67C98AAF21A3}" dt="2020-06-25T09:02:55.607" v="0" actId="26606"/>
          <ac:spMkLst>
            <pc:docMk/>
            <pc:sldMk cId="979449192" sldId="256"/>
            <ac:spMk id="13" creationId="{E20AF01B-D099-4710-BF18-E2832A9B61CF}"/>
          </ac:spMkLst>
        </pc:spChg>
        <pc:spChg chg="add">
          <ac:chgData name="Colin Morrison" userId="9e8379d8aac75974" providerId="LiveId" clId="{6DE87EB1-13CC-4113-B80D-67C98AAF21A3}" dt="2020-06-25T09:02:55.607" v="0" actId="26606"/>
          <ac:spMkLst>
            <pc:docMk/>
            <pc:sldMk cId="979449192" sldId="256"/>
            <ac:spMk id="15" creationId="{B0E4BB4F-99AB-4C4E-A763-C5AC5273DF5D}"/>
          </ac:spMkLst>
        </pc:spChg>
      </pc:sldChg>
    </pc:docChg>
  </pc:docChgLst>
  <pc:docChgLst>
    <pc:chgData name="Colin Morrison TASC Morrison" userId="9e8379d8aac75974" providerId="LiveId" clId="{5931AE5C-A746-41FB-92B7-E00242DF122F}"/>
    <pc:docChg chg="modSld">
      <pc:chgData name="Colin Morrison TASC Morrison" userId="9e8379d8aac75974" providerId="LiveId" clId="{5931AE5C-A746-41FB-92B7-E00242DF122F}" dt="2023-12-01T09:47:15.629" v="0" actId="207"/>
      <pc:docMkLst>
        <pc:docMk/>
      </pc:docMkLst>
      <pc:sldChg chg="modSp mod">
        <pc:chgData name="Colin Morrison TASC Morrison" userId="9e8379d8aac75974" providerId="LiveId" clId="{5931AE5C-A746-41FB-92B7-E00242DF122F}" dt="2023-12-01T09:47:15.629" v="0" actId="207"/>
        <pc:sldMkLst>
          <pc:docMk/>
          <pc:sldMk cId="979449192" sldId="256"/>
        </pc:sldMkLst>
        <pc:spChg chg="mod">
          <ac:chgData name="Colin Morrison TASC Morrison" userId="9e8379d8aac75974" providerId="LiveId" clId="{5931AE5C-A746-41FB-92B7-E00242DF122F}" dt="2023-12-01T09:47:15.629" v="0" actId="207"/>
          <ac:spMkLst>
            <pc:docMk/>
            <pc:sldMk cId="979449192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01/12/2023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01/12/2023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01/12/2023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01/12/2023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01/12/2023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01/12/2023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01/12/2023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01/12/2023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01/12/2023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01/12/2023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01/12/2023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01/12/2023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childline.org.u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20AF01B-D099-4710-BF18-E2832A9B6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893" y="1238250"/>
            <a:ext cx="7003107" cy="4381500"/>
          </a:xfrm>
        </p:spPr>
        <p:txBody>
          <a:bodyPr anchor="ctr">
            <a:normAutofit/>
          </a:bodyPr>
          <a:lstStyle/>
          <a:p>
            <a:pPr algn="l"/>
            <a:r>
              <a:rPr lang="en-GB" sz="3600" b="1" dirty="0">
                <a:latin typeface="+mn-lt"/>
              </a:rPr>
              <a:t>Make it good</a:t>
            </a:r>
            <a:r>
              <a:rPr lang="en-GB" sz="3600" b="1" dirty="0">
                <a:effectLst/>
                <a:latin typeface="+mn-lt"/>
                <a:ea typeface="Calibri" panose="020F0502020204030204" pitchFamily="34" charset="0"/>
              </a:rPr>
              <a:t>/Loving and intimate Relationships</a:t>
            </a:r>
            <a:br>
              <a:rPr lang="en-GB" sz="36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en-GB" sz="3600" b="1" dirty="0">
                <a:latin typeface="+mn-lt"/>
              </a:rPr>
            </a:br>
            <a:r>
              <a:rPr lang="en-GB" sz="3600" b="1" dirty="0">
                <a:latin typeface="+mn-lt"/>
              </a:rPr>
              <a:t>How and why to end a relationship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579" y="1238250"/>
            <a:ext cx="3189371" cy="4381500"/>
          </a:xfrm>
        </p:spPr>
        <p:txBody>
          <a:bodyPr anchor="ctr"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describe what the good relationship would mean for me.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am building skills and confidence to make decisions about my own personal relationships, including sexual relationships.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74023" y="6356350"/>
            <a:ext cx="4002954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9243" y="1859340"/>
            <a:ext cx="26793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Know your </a:t>
            </a:r>
          </a:p>
          <a:p>
            <a:r>
              <a:rPr lang="en-US" sz="2800" b="1" dirty="0"/>
              <a:t>Relationship Rights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995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71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53D7E-020F-41DA-8C1D-8BD73467F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18" y="1235631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/>
              <a:t>Advice column</a:t>
            </a:r>
          </a:p>
          <a:p>
            <a:pPr marL="0" indent="0">
              <a:buNone/>
            </a:pPr>
            <a:r>
              <a:rPr lang="en-GB" sz="2400" b="1" dirty="0"/>
              <a:t>8 signs that it’s time to end the relationship. </a:t>
            </a:r>
            <a:endParaRPr lang="en-GB" sz="2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7613A36-A8FB-4F01-AEA0-7A3BDEDB3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1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08BFB0-538B-46D2-BCDF-0F9395C8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99556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B4EBC6-0B37-4255-B0A7-AD829CA55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744" y="1710315"/>
            <a:ext cx="4036334" cy="2387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n-lt"/>
              </a:rPr>
              <a:t>RED</a:t>
            </a:r>
            <a:r>
              <a:rPr lang="en-US" sz="2800" dirty="0">
                <a:latin typeface="+mn-lt"/>
              </a:rPr>
              <a:t>: Not good/Not OK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AMBER</a:t>
            </a:r>
            <a:r>
              <a:rPr lang="en-US" sz="2800" dirty="0">
                <a:latin typeface="+mn-lt"/>
              </a:rPr>
              <a:t>: Not Sure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GREEN</a:t>
            </a:r>
            <a:r>
              <a:rPr lang="en-US" sz="2800" dirty="0">
                <a:latin typeface="+mn-lt"/>
              </a:rPr>
              <a:t>: Good/OK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photo, indoor, looking&#10;&#10;Description automatically generated">
            <a:extLst>
              <a:ext uri="{FF2B5EF4-FFF2-40B4-BE49-F238E27FC236}">
                <a16:creationId xmlns:a16="http://schemas.microsoft.com/office/drawing/2014/main" id="{BB4AE5C9-C165-43A7-8CA1-F4CB069C6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40" r="-2" b="4536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A9C8A5-641C-447F-AFC2-6DB9E3D8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3809" y="6492240"/>
            <a:ext cx="37657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09513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20714" y="1842662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ea typeface="+mj-ea"/>
                <a:cs typeface="+mj-cs"/>
              </a:rPr>
              <a:t>The Relationship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ea typeface="+mj-ea"/>
                <a:cs typeface="+mj-cs"/>
              </a:rPr>
              <a:t>Spectrum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89" r="1" b="8942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13809" y="6492240"/>
            <a:ext cx="37657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687343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5064" y="525982"/>
            <a:ext cx="4282983" cy="12003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ea typeface="+mj-ea"/>
                <a:cs typeface="+mj-cs"/>
              </a:rPr>
              <a:t>What is domestic abuse?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7351" y="2195418"/>
            <a:ext cx="474149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Domestic abuse is where one person harms another person with whom they have (or have had) some sort of relationship. 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They might live in the same house or not. 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They can be gay/lesbian and heterosexual (straight). 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Both women and men can experience domestic abuse.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A9419F-5252-43BE-A299-21EFEEEEEA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676" y="650494"/>
            <a:ext cx="5324142" cy="532414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107375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590719" y="251265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Domestic abuse </a:t>
            </a:r>
            <a:r>
              <a:rPr lang="en-US" sz="2400" dirty="0"/>
              <a:t>is when someone uses physical, emotional, digital or financial abuse or sexual violence to control, force, threaten or degrade a partner or an ex-partner.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400" dirty="0"/>
              <a:t>There are 60,000 incidents of domestic abuse reported in Scotland every year – but it’s thought that many are not reported.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picture containing person, indoor, wall, sitting&#10;&#10;Description automatically generated">
            <a:extLst>
              <a:ext uri="{FF2B5EF4-FFF2-40B4-BE49-F238E27FC236}">
                <a16:creationId xmlns:a16="http://schemas.microsoft.com/office/drawing/2014/main" id="{ED0B9CCC-D1EC-4750-AF88-45D121DDD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53" r="10690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82091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43631" y="873940"/>
            <a:ext cx="5052369" cy="103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ea typeface="+mj-ea"/>
                <a:cs typeface="+mj-cs"/>
              </a:rPr>
              <a:t>What is gender-based violence?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991" y="2378137"/>
            <a:ext cx="6152252" cy="38237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Domestic abuse is a particular type of abuse, but there are also many other different types including:</a:t>
            </a:r>
          </a:p>
          <a:p>
            <a:pPr marL="4572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Harassment and stalking</a:t>
            </a:r>
          </a:p>
          <a:p>
            <a:pPr marL="4572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Rape and sexual assault</a:t>
            </a:r>
          </a:p>
          <a:p>
            <a:pPr marL="4572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Female genital mutilation</a:t>
            </a:r>
          </a:p>
          <a:p>
            <a:pPr marL="4572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Forced marriage</a:t>
            </a:r>
          </a:p>
          <a:p>
            <a:pPr marL="4572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Honour-based abuse</a:t>
            </a:r>
          </a:p>
          <a:p>
            <a:pPr marL="4572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Trafficking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All such abuse is also known as </a:t>
            </a:r>
            <a:r>
              <a:rPr lang="en-US" sz="2400" b="1" dirty="0"/>
              <a:t>gender-based violence</a:t>
            </a:r>
            <a:r>
              <a:rPr lang="en-US" sz="2400" dirty="0"/>
              <a:t>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AA01B3-B22D-4A41-A232-6EBCADFB25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493" y="1347516"/>
            <a:ext cx="4223252" cy="4223252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632479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0719" y="2079063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lvl="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If you ever experience domestic abuse or any kind of gender-based violence, or you know someone who is, </a:t>
            </a:r>
            <a:r>
              <a:rPr lang="en-US" sz="2400" b="1" dirty="0"/>
              <a:t>ask for help</a:t>
            </a:r>
            <a:r>
              <a:rPr lang="en-US" sz="2400" dirty="0"/>
              <a:t>. </a:t>
            </a:r>
          </a:p>
          <a:p>
            <a:pPr marL="114300" lvl="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marL="114300" lvl="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ChildLine is a great source of confidential help for young people your age: </a:t>
            </a:r>
            <a:r>
              <a:rPr lang="en-US" sz="2400" u="sng" dirty="0">
                <a:hlinkClick r:id="rId2"/>
              </a:rPr>
              <a:t>www.childline.org.uk/</a:t>
            </a:r>
            <a:r>
              <a:rPr lang="en-US" sz="2400" dirty="0"/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652571F-F670-460D-973D-B70537E02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4998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603904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Widescreen</PresentationFormat>
  <Paragraphs>40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Make it good/Loving and intimate Relationships  How and why to end a relationship</vt:lpstr>
      <vt:lpstr>PowerPoint Presentation</vt:lpstr>
      <vt:lpstr>PowerPoint Presentation</vt:lpstr>
      <vt:lpstr>RED: Not good/Not OK   AMBER: Not Sure   GREEN: Good/OK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and why to end a relationship</dc:title>
  <dc:creator>Colin Morrison</dc:creator>
  <cp:lastModifiedBy>Colin Morrison TASC Morrison</cp:lastModifiedBy>
  <cp:revision>2</cp:revision>
  <dcterms:created xsi:type="dcterms:W3CDTF">2020-06-10T13:45:35Z</dcterms:created>
  <dcterms:modified xsi:type="dcterms:W3CDTF">2023-12-01T09:47:24Z</dcterms:modified>
</cp:coreProperties>
</file>