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1"/>
  </p:notesMasterIdLst>
  <p:sldIdLst>
    <p:sldId id="256" r:id="rId2"/>
    <p:sldId id="276" r:id="rId3"/>
    <p:sldId id="287" r:id="rId4"/>
    <p:sldId id="301" r:id="rId5"/>
    <p:sldId id="302" r:id="rId6"/>
    <p:sldId id="288" r:id="rId7"/>
    <p:sldId id="295" r:id="rId8"/>
    <p:sldId id="305" r:id="rId9"/>
    <p:sldId id="289" r:id="rId10"/>
    <p:sldId id="290" r:id="rId11"/>
    <p:sldId id="296" r:id="rId12"/>
    <p:sldId id="303" r:id="rId13"/>
    <p:sldId id="274" r:id="rId14"/>
    <p:sldId id="297" r:id="rId15"/>
    <p:sldId id="298" r:id="rId16"/>
    <p:sldId id="304" r:id="rId17"/>
    <p:sldId id="291" r:id="rId18"/>
    <p:sldId id="306" r:id="rId19"/>
    <p:sldId id="3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1" autoAdjust="0"/>
    <p:restoredTop sz="94541"/>
  </p:normalViewPr>
  <p:slideViewPr>
    <p:cSldViewPr snapToGrid="0" snapToObjects="1">
      <p:cViewPr varScale="1">
        <p:scale>
          <a:sx n="112" d="100"/>
          <a:sy n="112" d="100"/>
        </p:scale>
        <p:origin x="200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5C06F576-41F1-D34B-A06E-B7E4F66F7102}"/>
    <pc:docChg chg="modSld">
      <pc:chgData name="Ross Robertson" userId="cb37bfa76ebf819d" providerId="LiveId" clId="{5C06F576-41F1-D34B-A06E-B7E4F66F7102}" dt="2019-07-01T10:33:42.573" v="6" actId="18331"/>
      <pc:docMkLst>
        <pc:docMk/>
      </pc:docMkLst>
      <pc:sldChg chg="modSp">
        <pc:chgData name="Ross Robertson" userId="cb37bfa76ebf819d" providerId="LiveId" clId="{5C06F576-41F1-D34B-A06E-B7E4F66F7102}" dt="2019-07-01T10:33:42.573" v="6" actId="18331"/>
        <pc:sldMkLst>
          <pc:docMk/>
          <pc:sldMk cId="979449192" sldId="256"/>
        </pc:sldMkLst>
        <pc:spChg chg="mod">
          <ac:chgData name="Ross Robertson" userId="cb37bfa76ebf819d" providerId="LiveId" clId="{5C06F576-41F1-D34B-A06E-B7E4F66F7102}" dt="2019-07-01T10:33:34.616" v="4" actId="14100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5C06F576-41F1-D34B-A06E-B7E4F66F7102}" dt="2019-07-01T10:33:42.573" v="6" actId="18331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Ross Robertson" userId="cb37bfa76ebf819d" providerId="LiveId" clId="{B8880E71-2308-AD40-BAC5-C47CA653C286}"/>
    <pc:docChg chg="modSld">
      <pc:chgData name="Ross Robertson" userId="cb37bfa76ebf819d" providerId="LiveId" clId="{B8880E71-2308-AD40-BAC5-C47CA653C286}" dt="2019-05-30T11:58:15.267" v="3" actId="20577"/>
      <pc:docMkLst>
        <pc:docMk/>
      </pc:docMkLst>
      <pc:sldChg chg="modSp">
        <pc:chgData name="Ross Robertson" userId="cb37bfa76ebf819d" providerId="LiveId" clId="{B8880E71-2308-AD40-BAC5-C47CA653C286}" dt="2019-05-30T11:57:51.059" v="2" actId="1076"/>
        <pc:sldMkLst>
          <pc:docMk/>
          <pc:sldMk cId="979449192" sldId="256"/>
        </pc:sldMkLst>
        <pc:spChg chg="mod">
          <ac:chgData name="Ross Robertson" userId="cb37bfa76ebf819d" providerId="LiveId" clId="{B8880E71-2308-AD40-BAC5-C47CA653C286}" dt="2019-05-30T11:57:47.145" v="1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B8880E71-2308-AD40-BAC5-C47CA653C286}" dt="2019-05-30T11:57:51.059" v="2" actId="1076"/>
          <ac:spMkLst>
            <pc:docMk/>
            <pc:sldMk cId="979449192" sldId="256"/>
            <ac:spMk id="3" creationId="{00000000-0000-0000-0000-000000000000}"/>
          </ac:spMkLst>
        </pc:spChg>
      </pc:sldChg>
      <pc:sldChg chg="modSp">
        <pc:chgData name="Ross Robertson" userId="cb37bfa76ebf819d" providerId="LiveId" clId="{B8880E71-2308-AD40-BAC5-C47CA653C286}" dt="2019-05-30T11:58:15.267" v="3" actId="20577"/>
        <pc:sldMkLst>
          <pc:docMk/>
          <pc:sldMk cId="2004333338" sldId="298"/>
        </pc:sldMkLst>
        <pc:spChg chg="mod">
          <ac:chgData name="Ross Robertson" userId="cb37bfa76ebf819d" providerId="LiveId" clId="{B8880E71-2308-AD40-BAC5-C47CA653C286}" dt="2019-05-30T11:58:15.267" v="3" actId="20577"/>
          <ac:spMkLst>
            <pc:docMk/>
            <pc:sldMk cId="2004333338" sldId="298"/>
            <ac:spMk id="2" creationId="{74E73618-8DB1-F541-B4A4-BCF4C97043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pPr/>
              <a:t>7/1/19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These should be photos rather than cartoons </a:t>
            </a:r>
            <a:r>
              <a:rPr lang="en-GB"/>
              <a:t>if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7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pPr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ldnet.com/resources/the-adventures-of-kara-winston-and-the-smart-crew/traile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_V_rQtFr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444" y="1474470"/>
            <a:ext cx="9144000" cy="913130"/>
          </a:xfrm>
        </p:spPr>
        <p:txBody>
          <a:bodyPr>
            <a:normAutofit/>
          </a:bodyPr>
          <a:lstStyle/>
          <a:p>
            <a:r>
              <a:rPr lang="en-GB" sz="4400" b="1" dirty="0"/>
              <a:t>Being smart online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4503" y="3256086"/>
            <a:ext cx="8789883" cy="1970061"/>
          </a:xfrm>
        </p:spPr>
        <p:txBody>
          <a:bodyPr>
            <a:normAutofit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discuss what I do online.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my online activity requires me to have strategies for safe use.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identify an adult/adults I trust and who can help when I have a worry.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7164371" y="2008483"/>
            <a:ext cx="4590592" cy="284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Someone might say they are your friend online, then they might ask you to do something you don’t want to do. </a:t>
            </a:r>
          </a:p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Even if someone says they are a friend it is never okay to make you worried.</a:t>
            </a:r>
          </a:p>
        </p:txBody>
      </p:sp>
      <p:pic>
        <p:nvPicPr>
          <p:cNvPr id="5" name="Picture 4" descr="A boy sitting on a sofa&#10;&#10;Description automatically generated">
            <a:extLst>
              <a:ext uri="{FF2B5EF4-FFF2-40B4-BE49-F238E27FC236}">
                <a16:creationId xmlns:a16="http://schemas.microsoft.com/office/drawing/2014/main" id="{4D6D6895-DD53-43F8-8D31-7B7F851AB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86" y="1366746"/>
            <a:ext cx="7233137" cy="4499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425147" y="1848311"/>
            <a:ext cx="3613453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If someone asks you to do something online that you don’t want to do tell an adult you trust. </a:t>
            </a:r>
            <a:endParaRPr lang="en-GB" sz="2400" strike="sngStrike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ECA08BA-B08F-4739-BED7-26F43E993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706" y="797169"/>
            <a:ext cx="7655387" cy="5106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217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461913" y="1454185"/>
            <a:ext cx="3842364" cy="363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If someone asks you to send a picture of yourself - </a:t>
            </a:r>
            <a:r>
              <a:rPr lang="en-GB" sz="2400" dirty="0"/>
              <a:t>maybe just your face, or maybe 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with your clothes off or in your underwear - then tell an adult you trust. It’s never okay to ask you to do this. Your body is private.</a:t>
            </a:r>
          </a:p>
        </p:txBody>
      </p:sp>
      <p:pic>
        <p:nvPicPr>
          <p:cNvPr id="6" name="Picture 5" descr="A person using a computer&#10;&#10;Description automatically generated">
            <a:extLst>
              <a:ext uri="{FF2B5EF4-FFF2-40B4-BE49-F238E27FC236}">
                <a16:creationId xmlns:a16="http://schemas.microsoft.com/office/drawing/2014/main" id="{17EF3F7A-BA25-4C2D-A5F3-FE8B61C3E9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0224" y="0"/>
            <a:ext cx="653348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21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8889" y="1109004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br>
              <a:rPr lang="en-US" sz="2400" b="1" dirty="0">
                <a:latin typeface="+mn-lt"/>
              </a:rPr>
            </a:br>
            <a:r>
              <a:rPr lang="en-US" sz="2400" dirty="0">
                <a:latin typeface="+mn-lt"/>
              </a:rPr>
              <a:t>If you feel upset about anything you have seen or if someone says something which makes you feel bad or worried inside, tell an adult at home or at school.</a:t>
            </a:r>
          </a:p>
        </p:txBody>
      </p:sp>
      <p:pic>
        <p:nvPicPr>
          <p:cNvPr id="6" name="Picture 5" descr="A person using a computer&#10;&#10;Description automatically generated">
            <a:extLst>
              <a:ext uri="{FF2B5EF4-FFF2-40B4-BE49-F238E27FC236}">
                <a16:creationId xmlns:a16="http://schemas.microsoft.com/office/drawing/2014/main" id="{B77EBEC7-1944-4424-8724-F4156AB2D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3938" y="6356350"/>
            <a:ext cx="619521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30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326002" y="1691960"/>
            <a:ext cx="3496582" cy="2841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If you ever share a photo of yourself, and you wish you hadn’t done it, then tell someone. Tell them the whole story so that they can help. </a:t>
            </a:r>
          </a:p>
        </p:txBody>
      </p:sp>
      <p:pic>
        <p:nvPicPr>
          <p:cNvPr id="5" name="Picture 4" descr="A picture containing person, wall, indoor, man&#10;&#10;Description automatically generated">
            <a:extLst>
              <a:ext uri="{FF2B5EF4-FFF2-40B4-BE49-F238E27FC236}">
                <a16:creationId xmlns:a16="http://schemas.microsoft.com/office/drawing/2014/main" id="{8B584CE9-AD59-47CD-B413-FDE6B41B9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963" y="574432"/>
            <a:ext cx="7930390" cy="52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7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8836472" y="1816553"/>
            <a:ext cx="2948174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If someone asks to meet you that you have never met before, then say no and tell an adult you trust.</a:t>
            </a:r>
          </a:p>
        </p:txBody>
      </p:sp>
      <p:pic>
        <p:nvPicPr>
          <p:cNvPr id="5" name="Picture 4" descr="A person standing in front of a television&#10;&#10;Description automatically generated">
            <a:extLst>
              <a:ext uri="{FF2B5EF4-FFF2-40B4-BE49-F238E27FC236}">
                <a16:creationId xmlns:a16="http://schemas.microsoft.com/office/drawing/2014/main" id="{2D6ACB09-8CB7-44A6-82E0-EC181BA422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78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3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4214D-A479-4D8B-8729-3DCA767C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545F42-5C36-4920-B5FB-CC72358AB608}"/>
              </a:ext>
            </a:extLst>
          </p:cNvPr>
          <p:cNvSpPr/>
          <p:nvPr/>
        </p:nvSpPr>
        <p:spPr>
          <a:xfrm>
            <a:off x="603738" y="2093866"/>
            <a:ext cx="3481754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If a person upsets you or makes you worried online, this is </a:t>
            </a:r>
            <a:r>
              <a:rPr lang="en-GB" sz="2400" u="sng" dirty="0">
                <a:ea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n-GB" sz="2400" dirty="0">
                <a:ea typeface="Calibri" panose="020F0502020204030204" pitchFamily="34" charset="0"/>
                <a:cs typeface="Calibri" panose="020F0502020204030204" pitchFamily="34" charset="0"/>
              </a:rPr>
              <a:t> your fault. </a:t>
            </a:r>
          </a:p>
        </p:txBody>
      </p:sp>
      <p:pic>
        <p:nvPicPr>
          <p:cNvPr id="8" name="Content Placeholder 7" descr="A picture containing indoor, person, wall, boy&#10;&#10;Description automatically generated">
            <a:extLst>
              <a:ext uri="{FF2B5EF4-FFF2-40B4-BE49-F238E27FC236}">
                <a16:creationId xmlns:a16="http://schemas.microsoft.com/office/drawing/2014/main" id="{A78C9380-BE49-4B36-AE58-C05B7A18F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3754" y="773723"/>
            <a:ext cx="7733852" cy="5158479"/>
          </a:xfrm>
        </p:spPr>
      </p:pic>
    </p:spTree>
    <p:extLst>
      <p:ext uri="{BB962C8B-B14F-4D97-AF65-F5344CB8AC3E}">
        <p14:creationId xmlns:p14="http://schemas.microsoft.com/office/powerpoint/2010/main" val="317716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48929" y="820616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What if someone sends you a photo or image or video that you don’t want to see or is upsetting?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Don’t share the message with anyone else.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Show an adult you trust.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Remember, it’s not your fault and telling an adult  will help.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4" name="Picture 3" descr="A picture containing indoor, monitor, wall, person&#10;&#10;Description automatically generated">
            <a:extLst>
              <a:ext uri="{FF2B5EF4-FFF2-40B4-BE49-F238E27FC236}">
                <a16:creationId xmlns:a16="http://schemas.microsoft.com/office/drawing/2014/main" id="{8DAEF7AF-D28B-4212-9B8F-63ECE03B86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1571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ED1B1-0479-4D3A-8E5A-DF3B20FF4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862" y="4126522"/>
            <a:ext cx="10515600" cy="1804255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How do I look after </a:t>
            </a:r>
            <a:r>
              <a:rPr lang="en-GB" b="1" i="1" dirty="0"/>
              <a:t>myself</a:t>
            </a:r>
            <a:r>
              <a:rPr lang="en-GB" b="1" dirty="0"/>
              <a:t> online? 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9283B-6709-4867-A497-50085BF2F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69F44F2-291C-4FB7-8FAC-89F816D450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6366"/>
            <a:ext cx="12192000" cy="47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79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1070568" y="1555602"/>
            <a:ext cx="57288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Film:</a:t>
            </a:r>
          </a:p>
          <a:p>
            <a:pPr lvl="0"/>
            <a:r>
              <a:rPr lang="en-GB" sz="3200" b="1" dirty="0"/>
              <a:t>The Adventures of Cara, Winston and the Smart Crew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1070568" y="3277590"/>
            <a:ext cx="6256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  <a:hlinkClick r:id="rId3"/>
              </a:rPr>
              <a:t>https://www.childnet.com/resources/the-adventures-of-kara-winston-and-the-smart-crew/trailer</a:t>
            </a:r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Trailer Duration: 36 seconds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74CE7-C69C-5A45-A3BD-8465514B7E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5862" y="1437068"/>
            <a:ext cx="3399692" cy="3399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60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ound, outdoor, road, person&#10;&#10;Description automatically generated">
            <a:extLst>
              <a:ext uri="{FF2B5EF4-FFF2-40B4-BE49-F238E27FC236}">
                <a16:creationId xmlns:a16="http://schemas.microsoft.com/office/drawing/2014/main" id="{ED47B79A-CA71-492A-A205-AF26E6A014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1C4E7-49F5-7240-94FA-9587C6B4B87C}"/>
              </a:ext>
            </a:extLst>
          </p:cNvPr>
          <p:cNvSpPr txBox="1"/>
          <p:nvPr/>
        </p:nvSpPr>
        <p:spPr>
          <a:xfrm>
            <a:off x="836996" y="320231"/>
            <a:ext cx="4706803" cy="5740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The internet is an exciting and helpful and fun place 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Like every place it also needs to be a place where children are smart and know how to keep themselves safe.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601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48930" y="1536290"/>
            <a:ext cx="512702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Discussion: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good things do you see online?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What do you see online that inspires you?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58ED077-4E6F-419D-8C98-EC4E09EAD238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270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BAEC-550C-48DF-AF1B-C9C96ABD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>
                <a:latin typeface="+mn-lt"/>
              </a:rPr>
              <a:t>Searching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F218-4064-4CAB-9EF8-18AA42719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5"/>
            <a:ext cx="42832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search engines do you use?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Why that one?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If you do a search on Google (or the search engine you use) how do you decide which link to click?</a:t>
            </a:r>
          </a:p>
        </p:txBody>
      </p:sp>
      <p:pic>
        <p:nvPicPr>
          <p:cNvPr id="6" name="Picture 5" descr="A computer sitting on a table&#10;&#10;Description automatically generated">
            <a:extLst>
              <a:ext uri="{FF2B5EF4-FFF2-40B4-BE49-F238E27FC236}">
                <a16:creationId xmlns:a16="http://schemas.microsoft.com/office/drawing/2014/main" id="{99E58810-4632-4D25-A289-A6E17B1110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3C0ED-BBB6-49FF-864E-1106ED8F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05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9C45-0B8C-44B0-9181-9F504615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720516"/>
            <a:ext cx="3874944" cy="4503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Can you trust what you see online?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What is fake?</a:t>
            </a:r>
          </a:p>
        </p:txBody>
      </p:sp>
      <p:pic>
        <p:nvPicPr>
          <p:cNvPr id="6" name="Picture 5" descr="A dirt road&#10;&#10;Description automatically generated">
            <a:extLst>
              <a:ext uri="{FF2B5EF4-FFF2-40B4-BE49-F238E27FC236}">
                <a16:creationId xmlns:a16="http://schemas.microsoft.com/office/drawing/2014/main" id="{189984C7-24E0-4CE3-97DF-EC908284AA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B342C-8BF3-4F6E-A2D8-2D08750F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835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695742" y="713487"/>
            <a:ext cx="1000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Activity: Real or fake?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633495" y="1466910"/>
            <a:ext cx="54002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Pick a website you go to. </a:t>
            </a:r>
          </a:p>
          <a:p>
            <a:r>
              <a:rPr lang="en-GB" sz="2800" dirty="0"/>
              <a:t>Show and tell your partner which website it is. </a:t>
            </a:r>
          </a:p>
          <a:p>
            <a:r>
              <a:rPr lang="en-GB" sz="2800" dirty="0"/>
              <a:t>On this website do you think: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Everything there is true?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Most is true?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Some is true?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 don’t know?</a:t>
            </a:r>
          </a:p>
        </p:txBody>
      </p:sp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A93D6F09-7277-4FC0-A60D-12E9138B28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874" y="1101785"/>
            <a:ext cx="6366710" cy="4244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84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997453" y="1265612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Film:</a:t>
            </a:r>
          </a:p>
          <a:p>
            <a:r>
              <a:rPr lang="en-GB" sz="3200" b="1" dirty="0"/>
              <a:t>Real or fake?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E73618-8DB1-F541-B4A4-BCF4C97043FA}"/>
              </a:ext>
            </a:extLst>
          </p:cNvPr>
          <p:cNvSpPr/>
          <p:nvPr/>
        </p:nvSpPr>
        <p:spPr>
          <a:xfrm>
            <a:off x="770021" y="3136914"/>
            <a:ext cx="46562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Newsround </a:t>
            </a:r>
            <a:r>
              <a:rPr lang="en-GB" sz="2800" b="1" u="sng" dirty="0">
                <a:hlinkClick r:id="rId3"/>
              </a:rPr>
              <a:t>https://youtu.be/lT_V_rQtFr0</a:t>
            </a:r>
            <a:endParaRPr lang="en-GB" sz="2800" b="1" u="sng" dirty="0"/>
          </a:p>
          <a:p>
            <a:r>
              <a:rPr lang="en-GB" sz="2800" dirty="0"/>
              <a:t>Duration: 2 minutes 30 seconds</a:t>
            </a:r>
          </a:p>
        </p:txBody>
      </p:sp>
      <p:pic>
        <p:nvPicPr>
          <p:cNvPr id="7" name="Picture 6" descr="A screen shot of an open computer&#10;&#10;Description automatically generated">
            <a:extLst>
              <a:ext uri="{FF2B5EF4-FFF2-40B4-BE49-F238E27FC236}">
                <a16:creationId xmlns:a16="http://schemas.microsoft.com/office/drawing/2014/main" id="{0434DC88-D708-47D3-88B1-6E5E6CABC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85411"/>
            <a:ext cx="8891078" cy="6070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282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135A5-B485-456B-8121-690EC1CF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260" y="1934308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Real or Fake News </a:t>
            </a:r>
          </a:p>
          <a:p>
            <a:pPr marL="0" indent="0">
              <a:buNone/>
            </a:pPr>
            <a:r>
              <a:rPr lang="en-GB" b="1" dirty="0"/>
              <a:t>Group game!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6BC06-1BFB-4E95-B9B3-3AEDE6178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6" name="Picture 5" descr="A person reading a book&#10;&#10;Description automatically generated">
            <a:extLst>
              <a:ext uri="{FF2B5EF4-FFF2-40B4-BE49-F238E27FC236}">
                <a16:creationId xmlns:a16="http://schemas.microsoft.com/office/drawing/2014/main" id="{C449E47A-C646-49EB-8C32-446F04DDE3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341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653A24-DDD4-F141-9EE8-F2B6C4B70DFD}"/>
              </a:ext>
            </a:extLst>
          </p:cNvPr>
          <p:cNvSpPr txBox="1"/>
          <p:nvPr/>
        </p:nvSpPr>
        <p:spPr>
          <a:xfrm>
            <a:off x="757214" y="1175084"/>
            <a:ext cx="512702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Discussion: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Creating and sharing images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you ever create photos, pictures or videos and post them online?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these get shared by anyone else?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you ever share images that you see on your mobile/tablet or computer? </a:t>
            </a: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kinds of things and who do you share with? 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DA14268-324C-4526-98DD-3A13DD06CF97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9706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613</Words>
  <Application>Microsoft Macintosh PowerPoint</Application>
  <PresentationFormat>Widescreen</PresentationFormat>
  <Paragraphs>85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Futura Medium</vt:lpstr>
      <vt:lpstr>Office Theme</vt:lpstr>
      <vt:lpstr>Being smart online</vt:lpstr>
      <vt:lpstr>PowerPoint Presentation</vt:lpstr>
      <vt:lpstr>PowerPoint Presentation</vt:lpstr>
      <vt:lpstr>Searching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If you feel upset about anything you have seen or if someone says something which makes you feel bad or worried inside, tell an adult at home or at school.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2.8.2 Being Online Being smart online</dc:title>
  <dc:creator>Colin Morrison</dc:creator>
  <cp:lastModifiedBy>Microsoft Office User</cp:lastModifiedBy>
  <cp:revision>3</cp:revision>
  <dcterms:created xsi:type="dcterms:W3CDTF">2019-05-30T10:29:37Z</dcterms:created>
  <dcterms:modified xsi:type="dcterms:W3CDTF">2019-07-01T10:33:45Z</dcterms:modified>
</cp:coreProperties>
</file>