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8"/>
  </p:notesMasterIdLst>
  <p:sldIdLst>
    <p:sldId id="256" r:id="rId2"/>
    <p:sldId id="259" r:id="rId3"/>
    <p:sldId id="257" r:id="rId4"/>
    <p:sldId id="284" r:id="rId5"/>
    <p:sldId id="285" r:id="rId6"/>
    <p:sldId id="286" r:id="rId7"/>
    <p:sldId id="287" r:id="rId8"/>
    <p:sldId id="288" r:id="rId9"/>
    <p:sldId id="294" r:id="rId10"/>
    <p:sldId id="293" r:id="rId11"/>
    <p:sldId id="292" r:id="rId12"/>
    <p:sldId id="291" r:id="rId13"/>
    <p:sldId id="290" r:id="rId14"/>
    <p:sldId id="289" r:id="rId15"/>
    <p:sldId id="282" r:id="rId16"/>
    <p:sldId id="297" r:id="rId17"/>
    <p:sldId id="295" r:id="rId18"/>
    <p:sldId id="298" r:id="rId19"/>
    <p:sldId id="299" r:id="rId20"/>
    <p:sldId id="300" r:id="rId21"/>
    <p:sldId id="303" r:id="rId22"/>
    <p:sldId id="304" r:id="rId23"/>
    <p:sldId id="302" r:id="rId24"/>
    <p:sldId id="301" r:id="rId25"/>
    <p:sldId id="305" r:id="rId26"/>
    <p:sldId id="30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5F54E-D028-C745-BE37-0E6279BC002C}" v="1" dt="2020-06-23T14:51:21.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422"/>
  </p:normalViewPr>
  <p:slideViewPr>
    <p:cSldViewPr snapToGrid="0" snapToObjects="1">
      <p:cViewPr varScale="1">
        <p:scale>
          <a:sx n="51" d="100"/>
          <a:sy n="51" d="100"/>
        </p:scale>
        <p:origin x="1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51869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C27280-AE93-DB44-9076-003FF3F117F1}" type="datetime1">
              <a:rPr lang="en-GB" smtClean="0"/>
              <a:t>29/11/2023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1CFE92-EA16-9145-8F19-A0CA5E8E7D16}" type="datetime1">
              <a:rPr lang="en-GB" smtClean="0"/>
              <a:t>29/11/2023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6769B-45C0-3B4E-A10A-EDB1DA1923A0}" type="datetime1">
              <a:rPr lang="en-GB" smtClean="0"/>
              <a:t>29/11/2023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9A450A-9F78-6B40-A331-26EC1F1F3AF1}" type="datetime1">
              <a:rPr lang="en-GB" smtClean="0"/>
              <a:t>29/11/2023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5896E-1B64-334D-9DE0-B1723B1DD1AE}" type="datetime1">
              <a:rPr lang="en-GB" smtClean="0"/>
              <a:t>29/11/2023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11CC52-EC8E-1247-8D53-A94E3C793FCF}" type="datetime1">
              <a:rPr lang="en-GB" smtClean="0"/>
              <a:t>29/11/2023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4C75-729E-7840-8B4F-AE1B388B9AB5}" type="datetime1">
              <a:rPr lang="en-GB" smtClean="0"/>
              <a:t>29/11/2023</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AA93A9-AF53-EE43-B7E3-45741FFEBDF5}" type="datetime1">
              <a:rPr lang="en-GB" smtClean="0"/>
              <a:t>29/11/2023</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EB57E-3584-184E-921D-147525FA5700}" type="datetime1">
              <a:rPr lang="en-GB" smtClean="0"/>
              <a:t>29/11/2023</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F35AF1-C822-0247-842A-82E1E9CE8A0A}" type="datetime1">
              <a:rPr lang="en-GB" smtClean="0"/>
              <a:t>29/11/2023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53513D-294D-7F4B-A562-8A18E3387EF6}" type="datetime1">
              <a:rPr lang="en-GB" smtClean="0"/>
              <a:t>29/11/2023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678E2-688A-5544-92CB-A1B1366E821E}" type="datetime1">
              <a:rPr lang="en-GB" smtClean="0"/>
              <a:t>29/11/2023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21792" y="1161288"/>
            <a:ext cx="3602736" cy="4526280"/>
          </a:xfrm>
        </p:spPr>
        <p:txBody>
          <a:bodyPr vert="horz" lIns="91440" tIns="45720" rIns="91440" bIns="45720" rtlCol="0" anchor="ctr">
            <a:normAutofit/>
          </a:bodyPr>
          <a:lstStyle/>
          <a:p>
            <a:pPr algn="l"/>
            <a:r>
              <a:rPr lang="en-US" sz="4000" b="1" kern="1200" dirty="0">
                <a:solidFill>
                  <a:schemeClr val="tx1"/>
                </a:solidFill>
                <a:latin typeface="+mn-lt"/>
                <a:ea typeface="+mj-ea"/>
                <a:cs typeface="+mj-cs"/>
              </a:rPr>
              <a:t>Friends and Friendship: </a:t>
            </a:r>
            <a:br>
              <a:rPr lang="en-US" sz="4000" b="1" kern="1200" dirty="0">
                <a:solidFill>
                  <a:schemeClr val="tx1"/>
                </a:solidFill>
                <a:latin typeface="+mn-lt"/>
                <a:ea typeface="+mj-ea"/>
                <a:cs typeface="+mj-cs"/>
              </a:rPr>
            </a:br>
            <a:r>
              <a:rPr lang="en-US" sz="4000" b="1" kern="1200" dirty="0">
                <a:solidFill>
                  <a:schemeClr val="tx1"/>
                </a:solidFill>
                <a:latin typeface="+mn-lt"/>
                <a:ea typeface="+mj-ea"/>
                <a:cs typeface="+mj-cs"/>
              </a:rPr>
              <a:t>Kindness and empathy</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p:cNvSpPr>
            <a:spLocks noGrp="1"/>
          </p:cNvSpPr>
          <p:nvPr>
            <p:ph type="subTitle" idx="1"/>
          </p:nvPr>
        </p:nvSpPr>
        <p:spPr>
          <a:xfrm>
            <a:off x="5434149" y="932688"/>
            <a:ext cx="5916603" cy="4992624"/>
          </a:xfrm>
        </p:spPr>
        <p:txBody>
          <a:bodyPr vert="horz" lIns="91440" tIns="45720" rIns="91440" bIns="45720" rtlCol="0" anchor="ctr">
            <a:normAutofit/>
          </a:bodyPr>
          <a:lstStyle/>
          <a:p>
            <a:pPr marL="342900" lvl="0" indent="-342900" algn="l">
              <a:buFont typeface="Arial" panose="020B0604020202020204" pitchFamily="34" charset="0"/>
              <a:buChar char="•"/>
            </a:pPr>
            <a:r>
              <a:rPr lang="en-US" dirty="0"/>
              <a:t>I can talk about how to make and sustain friendships.</a:t>
            </a:r>
          </a:p>
          <a:p>
            <a:pPr marL="342900" lvl="0" indent="-342900" algn="l">
              <a:buFont typeface="Arial" panose="020B0604020202020204" pitchFamily="34" charset="0"/>
              <a:buChar char="•"/>
            </a:pPr>
            <a:r>
              <a:rPr lang="en-US" dirty="0"/>
              <a:t>I understand the importance of kindness and empathy.</a:t>
            </a:r>
          </a:p>
          <a:p>
            <a:pPr marL="342900" lvl="0" indent="-342900" algn="l">
              <a:buFont typeface="Arial" panose="020B0604020202020204" pitchFamily="34" charset="0"/>
              <a:buChar char="•"/>
            </a:pPr>
            <a:r>
              <a:rPr lang="en-US" dirty="0"/>
              <a:t>I understand that friends have disagreements and can think of positive ways to cope and respond.</a:t>
            </a:r>
          </a:p>
          <a:p>
            <a:pPr lvl="0" indent="-228600" algn="l">
              <a:buFont typeface="Arial" panose="020B0604020202020204" pitchFamily="34" charset="0"/>
              <a:buChar char="•"/>
            </a:pPr>
            <a:endParaRPr lang="en-US" dirty="0">
              <a:effectLst/>
            </a:endParaRPr>
          </a:p>
        </p:txBody>
      </p:sp>
      <p:sp>
        <p:nvSpPr>
          <p:cNvPr id="4" name="Footer Placeholder 3"/>
          <p:cNvSpPr>
            <a:spLocks noGrp="1"/>
          </p:cNvSpPr>
          <p:nvPr>
            <p:ph type="ftr" sz="quarter" idx="11"/>
          </p:nvPr>
        </p:nvSpPr>
        <p:spPr>
          <a:xfrm>
            <a:off x="5434147" y="6356350"/>
            <a:ext cx="4572000"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84008" y="10"/>
            <a:ext cx="4507992" cy="2934576"/>
          </a:xfrm>
          <a:prstGeom prst="rect">
            <a:avLst/>
          </a:prstGeom>
        </p:spPr>
      </p:pic>
      <p:sp>
        <p:nvSpPr>
          <p:cNvPr id="14" name="Rectangle 13">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612648" y="3355848"/>
            <a:ext cx="6272784" cy="2825496"/>
          </a:xfrm>
        </p:spPr>
        <p:txBody>
          <a:bodyPr>
            <a:normAutofit/>
          </a:bodyPr>
          <a:lstStyle/>
          <a:p>
            <a:pPr marL="0" lvl="0" indent="0">
              <a:buNone/>
            </a:pPr>
            <a:r>
              <a:rPr lang="en-GB" sz="3600" b="1" dirty="0"/>
              <a:t>When my friend is SAD….</a:t>
            </a:r>
          </a:p>
        </p:txBody>
      </p:sp>
      <p:sp>
        <p:nvSpPr>
          <p:cNvPr id="3" name="Footer Placeholder 2"/>
          <p:cNvSpPr>
            <a:spLocks noGrp="1"/>
          </p:cNvSpPr>
          <p:nvPr>
            <p:ph type="ftr" sz="quarter" idx="11"/>
          </p:nvPr>
        </p:nvSpPr>
        <p:spPr>
          <a:xfrm>
            <a:off x="1892808" y="6356350"/>
            <a:ext cx="3712464" cy="365125"/>
          </a:xfrm>
        </p:spPr>
        <p:txBody>
          <a:bodyPr>
            <a:normAutofit/>
          </a:bodyPr>
          <a:lstStyle/>
          <a:p>
            <a:pPr>
              <a:spcAft>
                <a:spcPts val="600"/>
              </a:spcAft>
            </a:pPr>
            <a:r>
              <a:rPr lang="en-US">
                <a:solidFill>
                  <a:schemeClr val="tx1">
                    <a:lumMod val="50000"/>
                    <a:lumOff val="50000"/>
                  </a:schemeClr>
                </a:solidFill>
              </a:rPr>
              <a:t>rshp.scot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4008" y="3172968"/>
            <a:ext cx="4507992" cy="3685032"/>
          </a:xfrm>
          <a:prstGeom prst="rect">
            <a:avLst/>
          </a:prstGeom>
        </p:spPr>
      </p:pic>
    </p:spTree>
    <p:extLst>
      <p:ext uri="{BB962C8B-B14F-4D97-AF65-F5344CB8AC3E}">
        <p14:creationId xmlns:p14="http://schemas.microsoft.com/office/powerpoint/2010/main" val="140824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A05C59-284A-43D9-AE28-6F5AA1F0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0BB4C9-B781-4AEE-ACAB-8EE849F24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75647DA-FC1D-4189-8B97-4EF3C2C0B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612648" y="3355848"/>
            <a:ext cx="6272784" cy="2825496"/>
          </a:xfrm>
        </p:spPr>
        <p:txBody>
          <a:bodyPr>
            <a:normAutofit/>
          </a:bodyPr>
          <a:lstStyle/>
          <a:p>
            <a:pPr marL="0" lvl="0" indent="0">
              <a:buNone/>
            </a:pPr>
            <a:r>
              <a:rPr lang="en-GB" sz="3600" b="1" dirty="0"/>
              <a:t>When my friend is ANNOYED….</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7684008" y="-28"/>
            <a:ext cx="4507992" cy="4121398"/>
          </a:xfrm>
          <a:prstGeom prst="rect">
            <a:avLst/>
          </a:prstGeom>
        </p:spPr>
      </p:pic>
      <p:sp>
        <p:nvSpPr>
          <p:cNvPr id="3" name="Footer Placeholder 2"/>
          <p:cNvSpPr>
            <a:spLocks noGrp="1"/>
          </p:cNvSpPr>
          <p:nvPr>
            <p:ph type="ftr" sz="quarter" idx="11"/>
          </p:nvPr>
        </p:nvSpPr>
        <p:spPr>
          <a:xfrm>
            <a:off x="1892808" y="6356350"/>
            <a:ext cx="3712464" cy="365125"/>
          </a:xfrm>
        </p:spPr>
        <p:txBody>
          <a:bodyPr>
            <a:normAutofit/>
          </a:bodyPr>
          <a:lstStyle/>
          <a:p>
            <a:pPr>
              <a:spcAft>
                <a:spcPts val="600"/>
              </a:spcAft>
            </a:pPr>
            <a:r>
              <a:rPr lang="en-US">
                <a:solidFill>
                  <a:schemeClr val="tx1">
                    <a:lumMod val="50000"/>
                    <a:lumOff val="50000"/>
                  </a:schemeClr>
                </a:solidFill>
              </a:rPr>
              <a:t>rshp.scot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7684008" y="4349389"/>
            <a:ext cx="4507992" cy="2508637"/>
          </a:xfrm>
          <a:prstGeom prst="rect">
            <a:avLst/>
          </a:prstGeom>
        </p:spPr>
      </p:pic>
    </p:spTree>
    <p:extLst>
      <p:ext uri="{BB962C8B-B14F-4D97-AF65-F5344CB8AC3E}">
        <p14:creationId xmlns:p14="http://schemas.microsoft.com/office/powerpoint/2010/main" val="55270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A05C59-284A-43D9-AE28-6F5AA1F0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0BB4C9-B781-4AEE-ACAB-8EE849F24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75647DA-FC1D-4189-8B97-4EF3C2C0B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612648" y="3355848"/>
            <a:ext cx="6272784" cy="2825496"/>
          </a:xfrm>
        </p:spPr>
        <p:txBody>
          <a:bodyPr>
            <a:normAutofit/>
          </a:bodyPr>
          <a:lstStyle/>
          <a:p>
            <a:pPr marL="0" lvl="0" indent="0">
              <a:buNone/>
            </a:pPr>
            <a:r>
              <a:rPr lang="en-GB" sz="3600" b="1"/>
              <a:t>When my friend is TIRED….</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84008" y="-28"/>
            <a:ext cx="4507992" cy="4121398"/>
          </a:xfrm>
          <a:prstGeom prst="rect">
            <a:avLst/>
          </a:prstGeom>
        </p:spPr>
      </p:pic>
      <p:sp>
        <p:nvSpPr>
          <p:cNvPr id="3" name="Footer Placeholder 2"/>
          <p:cNvSpPr>
            <a:spLocks noGrp="1"/>
          </p:cNvSpPr>
          <p:nvPr>
            <p:ph type="ftr" sz="quarter" idx="11"/>
          </p:nvPr>
        </p:nvSpPr>
        <p:spPr>
          <a:xfrm>
            <a:off x="1892808" y="6356350"/>
            <a:ext cx="3712464" cy="365125"/>
          </a:xfrm>
        </p:spPr>
        <p:txBody>
          <a:bodyPr>
            <a:normAutofit/>
          </a:bodyPr>
          <a:lstStyle/>
          <a:p>
            <a:pPr>
              <a:spcAft>
                <a:spcPts val="600"/>
              </a:spcAft>
            </a:pPr>
            <a:r>
              <a:rPr lang="en-US">
                <a:solidFill>
                  <a:schemeClr val="tx1">
                    <a:lumMod val="50000"/>
                    <a:lumOff val="50000"/>
                  </a:schemeClr>
                </a:solidFill>
              </a:rPr>
              <a:t>rshp.scot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4008" y="4349389"/>
            <a:ext cx="4507992" cy="2508637"/>
          </a:xfrm>
          <a:prstGeom prst="rect">
            <a:avLst/>
          </a:prstGeom>
        </p:spPr>
      </p:pic>
    </p:spTree>
    <p:extLst>
      <p:ext uri="{BB962C8B-B14F-4D97-AF65-F5344CB8AC3E}">
        <p14:creationId xmlns:p14="http://schemas.microsoft.com/office/powerpoint/2010/main" val="187395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A05C59-284A-43D9-AE28-6F5AA1F0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0BB4C9-B781-4AEE-ACAB-8EE849F24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75647DA-FC1D-4189-8B97-4EF3C2C0B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612648" y="3355848"/>
            <a:ext cx="6272784" cy="2825496"/>
          </a:xfrm>
        </p:spPr>
        <p:txBody>
          <a:bodyPr>
            <a:normAutofit/>
          </a:bodyPr>
          <a:lstStyle/>
          <a:p>
            <a:pPr marL="0" lvl="0" indent="0">
              <a:buNone/>
            </a:pPr>
            <a:r>
              <a:rPr lang="en-GB" sz="3600" b="1" dirty="0"/>
              <a:t>When my friend is BORED….</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7684008" y="-28"/>
            <a:ext cx="4507992" cy="4121398"/>
          </a:xfrm>
          <a:prstGeom prst="rect">
            <a:avLst/>
          </a:prstGeom>
        </p:spPr>
      </p:pic>
      <p:sp>
        <p:nvSpPr>
          <p:cNvPr id="3" name="Footer Placeholder 2"/>
          <p:cNvSpPr>
            <a:spLocks noGrp="1"/>
          </p:cNvSpPr>
          <p:nvPr>
            <p:ph type="ftr" sz="quarter" idx="11"/>
          </p:nvPr>
        </p:nvSpPr>
        <p:spPr>
          <a:xfrm>
            <a:off x="1892808" y="6356350"/>
            <a:ext cx="3712464" cy="365125"/>
          </a:xfrm>
        </p:spPr>
        <p:txBody>
          <a:bodyPr>
            <a:normAutofit/>
          </a:bodyPr>
          <a:lstStyle/>
          <a:p>
            <a:pPr>
              <a:spcAft>
                <a:spcPts val="600"/>
              </a:spcAft>
            </a:pPr>
            <a:r>
              <a:rPr lang="en-US">
                <a:solidFill>
                  <a:schemeClr val="tx1">
                    <a:lumMod val="50000"/>
                    <a:lumOff val="50000"/>
                  </a:schemeClr>
                </a:solidFill>
              </a:rPr>
              <a:t>rshp.scot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4008" y="4349389"/>
            <a:ext cx="4507992" cy="2508637"/>
          </a:xfrm>
          <a:prstGeom prst="rect">
            <a:avLst/>
          </a:prstGeom>
        </p:spPr>
      </p:pic>
    </p:spTree>
    <p:extLst>
      <p:ext uri="{BB962C8B-B14F-4D97-AF65-F5344CB8AC3E}">
        <p14:creationId xmlns:p14="http://schemas.microsoft.com/office/powerpoint/2010/main" val="195644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84008" y="10"/>
            <a:ext cx="4507992" cy="2934576"/>
          </a:xfrm>
          <a:prstGeom prst="rect">
            <a:avLst/>
          </a:prstGeom>
        </p:spPr>
      </p:pic>
      <p:sp>
        <p:nvSpPr>
          <p:cNvPr id="14" name="Rectangle 13">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612648" y="3355848"/>
            <a:ext cx="6272784" cy="2825496"/>
          </a:xfrm>
        </p:spPr>
        <p:txBody>
          <a:bodyPr>
            <a:normAutofit/>
          </a:bodyPr>
          <a:lstStyle/>
          <a:p>
            <a:pPr marL="0" lvl="0" indent="0">
              <a:buNone/>
            </a:pPr>
            <a:r>
              <a:rPr lang="en-GB" sz="3600" b="1" dirty="0"/>
              <a:t>When my friend is NERVOUS….</a:t>
            </a:r>
          </a:p>
        </p:txBody>
      </p:sp>
      <p:sp>
        <p:nvSpPr>
          <p:cNvPr id="3" name="Footer Placeholder 2"/>
          <p:cNvSpPr>
            <a:spLocks noGrp="1"/>
          </p:cNvSpPr>
          <p:nvPr>
            <p:ph type="ftr" sz="quarter" idx="11"/>
          </p:nvPr>
        </p:nvSpPr>
        <p:spPr>
          <a:xfrm>
            <a:off x="1892808" y="6356350"/>
            <a:ext cx="3712464" cy="365125"/>
          </a:xfrm>
        </p:spPr>
        <p:txBody>
          <a:bodyPr>
            <a:normAutofit/>
          </a:bodyPr>
          <a:lstStyle/>
          <a:p>
            <a:pPr>
              <a:spcAft>
                <a:spcPts val="600"/>
              </a:spcAft>
            </a:pPr>
            <a:r>
              <a:rPr lang="en-US">
                <a:solidFill>
                  <a:schemeClr val="tx1">
                    <a:lumMod val="50000"/>
                    <a:lumOff val="50000"/>
                  </a:schemeClr>
                </a:solidFill>
              </a:rPr>
              <a:t>rshp.scot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4008" y="3172968"/>
            <a:ext cx="4507992" cy="3685032"/>
          </a:xfrm>
          <a:prstGeom prst="rect">
            <a:avLst/>
          </a:prstGeom>
        </p:spPr>
      </p:pic>
    </p:spTree>
    <p:extLst>
      <p:ext uri="{BB962C8B-B14F-4D97-AF65-F5344CB8AC3E}">
        <p14:creationId xmlns:p14="http://schemas.microsoft.com/office/powerpoint/2010/main" val="1470471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metalware&#10;&#10;Description automatically generated">
            <a:extLst>
              <a:ext uri="{FF2B5EF4-FFF2-40B4-BE49-F238E27FC236}">
                <a16:creationId xmlns:a16="http://schemas.microsoft.com/office/drawing/2014/main" id="{1B729A26-2AC1-4923-965F-61A79CBC999C}"/>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838199" y="566928"/>
            <a:ext cx="5157216" cy="5285232"/>
          </a:xfrm>
          <a:prstGeom prst="rect">
            <a:avLst/>
          </a:prstGeom>
        </p:spPr>
      </p:pic>
      <p:sp>
        <p:nvSpPr>
          <p:cNvPr id="2" name="Rectangle 1"/>
          <p:cNvSpPr/>
          <p:nvPr/>
        </p:nvSpPr>
        <p:spPr>
          <a:xfrm>
            <a:off x="5995415" y="829607"/>
            <a:ext cx="4572000" cy="3776472"/>
          </a:xfrm>
          <a:prstGeom prst="rect">
            <a:avLst/>
          </a:prstGeom>
        </p:spPr>
        <p:txBody>
          <a:bodyPr vert="horz" lIns="91440" tIns="45720" rIns="91440" bIns="45720" rtlCol="0">
            <a:noAutofit/>
          </a:bodyPr>
          <a:lstStyle/>
          <a:p>
            <a:pPr>
              <a:lnSpc>
                <a:spcPct val="90000"/>
              </a:lnSpc>
              <a:spcAft>
                <a:spcPts val="600"/>
              </a:spcAft>
            </a:pPr>
            <a:r>
              <a:rPr lang="en-US" sz="2800" b="1" dirty="0"/>
              <a:t>What is empathy? </a:t>
            </a:r>
          </a:p>
          <a:p>
            <a:pPr>
              <a:lnSpc>
                <a:spcPct val="90000"/>
              </a:lnSpc>
              <a:spcAft>
                <a:spcPts val="600"/>
              </a:spcAft>
            </a:pPr>
            <a:endParaRPr lang="en-US" sz="2800" b="1" dirty="0"/>
          </a:p>
          <a:p>
            <a:pPr>
              <a:lnSpc>
                <a:spcPct val="90000"/>
              </a:lnSpc>
              <a:spcAft>
                <a:spcPts val="600"/>
              </a:spcAft>
            </a:pPr>
            <a:r>
              <a:rPr lang="en-US" sz="2800" dirty="0"/>
              <a:t>Empathy means when you really understand what is happening to another person and how they feel. </a:t>
            </a:r>
          </a:p>
          <a:p>
            <a:pPr>
              <a:lnSpc>
                <a:spcPct val="90000"/>
              </a:lnSpc>
              <a:spcAft>
                <a:spcPts val="600"/>
              </a:spcAft>
            </a:pPr>
            <a:endParaRPr lang="en-US" sz="2800" dirty="0"/>
          </a:p>
          <a:p>
            <a:pPr>
              <a:lnSpc>
                <a:spcPct val="90000"/>
              </a:lnSpc>
              <a:spcAft>
                <a:spcPts val="600"/>
              </a:spcAft>
            </a:pPr>
            <a:r>
              <a:rPr lang="en-US" sz="2800" dirty="0"/>
              <a:t>There is an expression that helps us understand what we mean by empathy: empathy is ‘to put yourself in someone else’s shoes’.</a:t>
            </a:r>
          </a:p>
        </p:txBody>
      </p:sp>
      <p:sp>
        <p:nvSpPr>
          <p:cNvPr id="20" name="Rectangle 19">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Footer Placeholder 2"/>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tx1">
                    <a:lumMod val="50000"/>
                    <a:lumOff val="50000"/>
                  </a:schemeClr>
                </a:solidFill>
                <a:latin typeface="Calibri" panose="020F0502020204030204"/>
                <a:ea typeface="+mn-ea"/>
                <a:cs typeface="+mn-cs"/>
              </a:rPr>
              <a:t>rshp.scot</a:t>
            </a:r>
          </a:p>
        </p:txBody>
      </p:sp>
    </p:spTree>
    <p:extLst>
      <p:ext uri="{BB962C8B-B14F-4D97-AF65-F5344CB8AC3E}">
        <p14:creationId xmlns:p14="http://schemas.microsoft.com/office/powerpoint/2010/main" val="81397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1898D-BFCF-4D96-AA52-76A1A9D7EFE1}"/>
              </a:ext>
            </a:extLst>
          </p:cNvPr>
          <p:cNvSpPr>
            <a:spLocks noGrp="1"/>
          </p:cNvSpPr>
          <p:nvPr>
            <p:ph idx="1"/>
          </p:nvPr>
        </p:nvSpPr>
        <p:spPr>
          <a:xfrm>
            <a:off x="648929" y="1536290"/>
            <a:ext cx="3651466" cy="3785419"/>
          </a:xfrm>
        </p:spPr>
        <p:txBody>
          <a:bodyPr>
            <a:normAutofit/>
          </a:bodyPr>
          <a:lstStyle/>
          <a:p>
            <a:pPr marL="0" indent="0">
              <a:buNone/>
            </a:pPr>
            <a:r>
              <a:rPr lang="en-GB" sz="3600" b="1" dirty="0"/>
              <a:t>What does being kind mean to you?</a:t>
            </a:r>
          </a:p>
        </p:txBody>
      </p:sp>
      <p:sp>
        <p:nvSpPr>
          <p:cNvPr id="4" name="Footer Placeholder 3">
            <a:extLst>
              <a:ext uri="{FF2B5EF4-FFF2-40B4-BE49-F238E27FC236}">
                <a16:creationId xmlns:a16="http://schemas.microsoft.com/office/drawing/2014/main" id="{8A69AA5C-98ED-49FF-9012-41189637220E}"/>
              </a:ext>
            </a:extLst>
          </p:cNvPr>
          <p:cNvSpPr>
            <a:spLocks noGrp="1"/>
          </p:cNvSpPr>
          <p:nvPr>
            <p:ph type="ftr" sz="quarter" idx="11"/>
          </p:nvPr>
        </p:nvSpPr>
        <p:spPr>
          <a:xfrm>
            <a:off x="648929" y="6356350"/>
            <a:ext cx="3651466" cy="365125"/>
          </a:xfrm>
        </p:spPr>
        <p:txBody>
          <a:bodyPr>
            <a:normAutofit/>
          </a:bodyPr>
          <a:lstStyle/>
          <a:p>
            <a:pPr algn="l">
              <a:spcAft>
                <a:spcPts val="600"/>
              </a:spcAft>
            </a:pPr>
            <a:r>
              <a:rPr lang="en-US"/>
              <a:t>rshp.scot</a:t>
            </a:r>
            <a:endParaRPr lang="en-US" dirty="0"/>
          </a:p>
        </p:txBody>
      </p:sp>
      <p:pic>
        <p:nvPicPr>
          <p:cNvPr id="7" name="Picture 6" descr="A picture containing child, stationary, chalk, writing implement&#10;&#10;Description automatically generated">
            <a:extLst>
              <a:ext uri="{FF2B5EF4-FFF2-40B4-BE49-F238E27FC236}">
                <a16:creationId xmlns:a16="http://schemas.microsoft.com/office/drawing/2014/main" id="{3D4157E7-283D-454B-A4A0-447AB3DCCA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4639056" y="10"/>
            <a:ext cx="7552944" cy="6857990"/>
          </a:xfrm>
          <a:prstGeom prst="rect">
            <a:avLst/>
          </a:prstGeom>
          <a:effectLst/>
        </p:spPr>
      </p:pic>
    </p:spTree>
    <p:extLst>
      <p:ext uri="{BB962C8B-B14F-4D97-AF65-F5344CB8AC3E}">
        <p14:creationId xmlns:p14="http://schemas.microsoft.com/office/powerpoint/2010/main" val="2547288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61300" y="1321538"/>
            <a:ext cx="4571999" cy="3776975"/>
          </a:xfrm>
          <a:prstGeom prst="rect">
            <a:avLst/>
          </a:prstGeom>
        </p:spPr>
        <p:txBody>
          <a:bodyPr vert="horz" lIns="91440" tIns="45720" rIns="91440" bIns="45720" rtlCol="0">
            <a:normAutofit/>
          </a:bodyPr>
          <a:lstStyle/>
          <a:p>
            <a:pPr>
              <a:lnSpc>
                <a:spcPct val="90000"/>
              </a:lnSpc>
              <a:spcAft>
                <a:spcPts val="600"/>
              </a:spcAft>
            </a:pPr>
            <a:r>
              <a:rPr lang="en-US" sz="2800" b="1" dirty="0"/>
              <a:t>What is kindness? </a:t>
            </a:r>
          </a:p>
          <a:p>
            <a:pPr indent="-228600">
              <a:lnSpc>
                <a:spcPct val="90000"/>
              </a:lnSpc>
              <a:spcAft>
                <a:spcPts val="600"/>
              </a:spcAft>
              <a:buFont typeface="Arial" panose="020B0604020202020204" pitchFamily="34" charset="0"/>
              <a:buChar char="•"/>
            </a:pPr>
            <a:endParaRPr lang="en-US" sz="2800" b="1" dirty="0"/>
          </a:p>
          <a:p>
            <a:pPr>
              <a:lnSpc>
                <a:spcPct val="90000"/>
              </a:lnSpc>
              <a:spcAft>
                <a:spcPts val="600"/>
              </a:spcAft>
            </a:pPr>
            <a:r>
              <a:rPr lang="en-US" sz="2800" dirty="0"/>
              <a:t>Kindness is when you are friendly and think about other people’s feelings. Kindness is about being good and considerate in what you say to others and what you do for them. </a:t>
            </a:r>
          </a:p>
        </p:txBody>
      </p:sp>
      <p:pic>
        <p:nvPicPr>
          <p:cNvPr id="4" name="Picture 3" descr="A picture containing metalware&#10;&#10;Description automatically generated">
            <a:extLst>
              <a:ext uri="{FF2B5EF4-FFF2-40B4-BE49-F238E27FC236}">
                <a16:creationId xmlns:a16="http://schemas.microsoft.com/office/drawing/2014/main" id="{A33E6256-68D6-4A9C-A3FF-127572BC5478}"/>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190488" y="566928"/>
            <a:ext cx="5157216" cy="5286197"/>
          </a:xfrm>
          <a:prstGeom prst="rect">
            <a:avLst/>
          </a:prstGeom>
        </p:spPr>
      </p:pic>
      <p:sp>
        <p:nvSpPr>
          <p:cNvPr id="11" name="Rectangle 10">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Footer Placeholder 2"/>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tx1">
                    <a:lumMod val="50000"/>
                    <a:lumOff val="50000"/>
                  </a:schemeClr>
                </a:solidFill>
                <a:latin typeface="Calibri" panose="020F0502020204030204"/>
                <a:ea typeface="+mn-ea"/>
                <a:cs typeface="+mn-cs"/>
              </a:rPr>
              <a:t>rshp.scot</a:t>
            </a:r>
          </a:p>
        </p:txBody>
      </p:sp>
    </p:spTree>
    <p:extLst>
      <p:ext uri="{BB962C8B-B14F-4D97-AF65-F5344CB8AC3E}">
        <p14:creationId xmlns:p14="http://schemas.microsoft.com/office/powerpoint/2010/main" val="96648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holding a baby&#10;&#10;Description automatically generated">
            <a:extLst>
              <a:ext uri="{FF2B5EF4-FFF2-40B4-BE49-F238E27FC236}">
                <a16:creationId xmlns:a16="http://schemas.microsoft.com/office/drawing/2014/main" id="{255F1D6A-693B-4A11-AF06-3E041B4FF9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4" name="Rectangle 13">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3418AEF-5296-41F7-A178-F660CFA8D8C7}"/>
              </a:ext>
            </a:extLst>
          </p:cNvPr>
          <p:cNvSpPr>
            <a:spLocks noGrp="1"/>
          </p:cNvSpPr>
          <p:nvPr>
            <p:ph idx="1"/>
          </p:nvPr>
        </p:nvSpPr>
        <p:spPr>
          <a:xfrm>
            <a:off x="7255563" y="2557587"/>
            <a:ext cx="4314645" cy="3717317"/>
          </a:xfrm>
        </p:spPr>
        <p:txBody>
          <a:bodyPr anchor="t">
            <a:normAutofit/>
          </a:bodyPr>
          <a:lstStyle/>
          <a:p>
            <a:pPr marL="0" indent="0">
              <a:buNone/>
            </a:pPr>
            <a:r>
              <a:rPr lang="en-GB" b="1" dirty="0"/>
              <a:t>Talking about kindness</a:t>
            </a:r>
          </a:p>
          <a:p>
            <a:pPr marL="0" indent="0">
              <a:buNone/>
            </a:pPr>
            <a:r>
              <a:rPr lang="en-GB" dirty="0"/>
              <a:t>Who were you kind to? </a:t>
            </a:r>
          </a:p>
          <a:p>
            <a:pPr marL="0" indent="0">
              <a:buNone/>
            </a:pPr>
            <a:r>
              <a:rPr lang="en-GB" dirty="0"/>
              <a:t>What did you do that was kind? </a:t>
            </a:r>
          </a:p>
          <a:p>
            <a:pPr marL="0" indent="0">
              <a:buNone/>
            </a:pPr>
            <a:r>
              <a:rPr lang="en-GB" dirty="0"/>
              <a:t>How did it make the person feel? </a:t>
            </a:r>
          </a:p>
          <a:p>
            <a:pPr marL="0" indent="0">
              <a:buNone/>
            </a:pPr>
            <a:r>
              <a:rPr lang="en-GB" dirty="0"/>
              <a:t>How did being kind make you feel?</a:t>
            </a:r>
          </a:p>
          <a:p>
            <a:pPr marL="0" indent="0">
              <a:buNone/>
            </a:pPr>
            <a:endParaRPr lang="en-GB" dirty="0"/>
          </a:p>
        </p:txBody>
      </p:sp>
      <p:sp>
        <p:nvSpPr>
          <p:cNvPr id="4" name="Footer Placeholder 3">
            <a:extLst>
              <a:ext uri="{FF2B5EF4-FFF2-40B4-BE49-F238E27FC236}">
                <a16:creationId xmlns:a16="http://schemas.microsoft.com/office/drawing/2014/main" id="{64C3592C-49A5-4945-A017-787A1892C210}"/>
              </a:ext>
            </a:extLst>
          </p:cNvPr>
          <p:cNvSpPr>
            <a:spLocks noGrp="1"/>
          </p:cNvSpPr>
          <p:nvPr>
            <p:ph type="ftr" sz="quarter" idx="11"/>
          </p:nvPr>
        </p:nvSpPr>
        <p:spPr>
          <a:xfrm>
            <a:off x="7255563" y="6356350"/>
            <a:ext cx="3077157" cy="365125"/>
          </a:xfrm>
        </p:spPr>
        <p:txBody>
          <a:bodyPr>
            <a:normAutofit/>
          </a:bodyPr>
          <a:lstStyle/>
          <a:p>
            <a:pPr algn="l">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2748205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riting implement, chalk, stationary, child&#10;&#10;Description automatically generated">
            <a:extLst>
              <a:ext uri="{FF2B5EF4-FFF2-40B4-BE49-F238E27FC236}">
                <a16:creationId xmlns:a16="http://schemas.microsoft.com/office/drawing/2014/main" id="{564D99DE-61F6-45E1-8548-00152ECA52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2" name="Rectangle 1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AAEE4E6-4820-4F83-9241-2C08E217DA24}"/>
              </a:ext>
            </a:extLst>
          </p:cNvPr>
          <p:cNvSpPr>
            <a:spLocks noGrp="1"/>
          </p:cNvSpPr>
          <p:nvPr>
            <p:ph idx="1"/>
          </p:nvPr>
        </p:nvSpPr>
        <p:spPr>
          <a:xfrm>
            <a:off x="7255563" y="2557587"/>
            <a:ext cx="4314645" cy="3717317"/>
          </a:xfrm>
        </p:spPr>
        <p:txBody>
          <a:bodyPr anchor="t">
            <a:normAutofit/>
          </a:bodyPr>
          <a:lstStyle/>
          <a:p>
            <a:pPr marL="0" indent="0">
              <a:buNone/>
            </a:pPr>
            <a:r>
              <a:rPr lang="en-GB" b="1" dirty="0"/>
              <a:t>Activity</a:t>
            </a:r>
          </a:p>
          <a:p>
            <a:pPr marL="0" indent="0">
              <a:buNone/>
            </a:pPr>
            <a:r>
              <a:rPr lang="en-GB" dirty="0"/>
              <a:t>We are being kind.</a:t>
            </a:r>
          </a:p>
          <a:p>
            <a:pPr marL="0" indent="0">
              <a:buNone/>
            </a:pPr>
            <a:endParaRPr lang="en-GB" dirty="0"/>
          </a:p>
          <a:p>
            <a:pPr marL="0" indent="0">
              <a:buNone/>
            </a:pPr>
            <a:r>
              <a:rPr lang="en-GB" dirty="0"/>
              <a:t>Make a list of all the things you can to do to be kind to others</a:t>
            </a:r>
          </a:p>
        </p:txBody>
      </p:sp>
      <p:sp>
        <p:nvSpPr>
          <p:cNvPr id="4" name="Footer Placeholder 3">
            <a:extLst>
              <a:ext uri="{FF2B5EF4-FFF2-40B4-BE49-F238E27FC236}">
                <a16:creationId xmlns:a16="http://schemas.microsoft.com/office/drawing/2014/main" id="{17D84FC4-2AA4-497B-956A-916E49026FE1}"/>
              </a:ext>
            </a:extLst>
          </p:cNvPr>
          <p:cNvSpPr>
            <a:spLocks noGrp="1"/>
          </p:cNvSpPr>
          <p:nvPr>
            <p:ph type="ftr" sz="quarter" idx="11"/>
          </p:nvPr>
        </p:nvSpPr>
        <p:spPr>
          <a:xfrm>
            <a:off x="7255563" y="6356350"/>
            <a:ext cx="3077157" cy="365125"/>
          </a:xfrm>
        </p:spPr>
        <p:txBody>
          <a:bodyPr>
            <a:normAutofit/>
          </a:bodyPr>
          <a:lstStyle/>
          <a:p>
            <a:pPr algn="l">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211159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drawing of a cartoon character&#10;&#10;Description automatically generated">
            <a:extLst>
              <a:ext uri="{FF2B5EF4-FFF2-40B4-BE49-F238E27FC236}">
                <a16:creationId xmlns:a16="http://schemas.microsoft.com/office/drawing/2014/main" id="{F41619FF-A1BF-45C6-A45E-BB38B04B62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 name="Title 1">
            <a:extLst>
              <a:ext uri="{FF2B5EF4-FFF2-40B4-BE49-F238E27FC236}">
                <a16:creationId xmlns:a16="http://schemas.microsoft.com/office/drawing/2014/main" id="{03F3F2BE-A39E-024F-A65F-111333519CAE}"/>
              </a:ext>
            </a:extLst>
          </p:cNvPr>
          <p:cNvSpPr txBox="1">
            <a:spLocks/>
          </p:cNvSpPr>
          <p:nvPr/>
        </p:nvSpPr>
        <p:spPr>
          <a:xfrm>
            <a:off x="8022021" y="3231931"/>
            <a:ext cx="3852041" cy="18340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000" b="1" dirty="0">
                <a:latin typeface="+mn-lt"/>
              </a:rPr>
              <a:t>What do you like to do with your friend?</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8413531" y="6137248"/>
            <a:ext cx="3069020" cy="361977"/>
          </a:xfrm>
        </p:spPr>
        <p:txBody>
          <a:bodyPr vert="horz" lIns="91440" tIns="45720" rIns="91440" bIns="45720" rtlCol="0" anchor="ctr">
            <a:normAutofit/>
          </a:bodyPr>
          <a:lstStyle/>
          <a:p>
            <a:pPr>
              <a:spcAft>
                <a:spcPts val="600"/>
              </a:spcAft>
              <a:defRPr/>
            </a:pPr>
            <a:r>
              <a:rPr lang="en-US" sz="1000" kern="1200">
                <a:solidFill>
                  <a:schemeClr val="tx1"/>
                </a:solidFill>
                <a:latin typeface="Calibri" panose="020F0502020204030204"/>
                <a:ea typeface="+mn-ea"/>
                <a:cs typeface="+mn-cs"/>
              </a:rPr>
              <a:t>rshp.scot</a:t>
            </a:r>
          </a:p>
        </p:txBody>
      </p:sp>
    </p:spTree>
    <p:extLst>
      <p:ext uri="{BB962C8B-B14F-4D97-AF65-F5344CB8AC3E}">
        <p14:creationId xmlns:p14="http://schemas.microsoft.com/office/powerpoint/2010/main" val="73889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029DB59-3CAA-43BB-947D-176752471707}"/>
              </a:ext>
            </a:extLst>
          </p:cNvPr>
          <p:cNvSpPr>
            <a:spLocks noGrp="1"/>
          </p:cNvSpPr>
          <p:nvPr>
            <p:ph idx="1"/>
          </p:nvPr>
        </p:nvSpPr>
        <p:spPr>
          <a:xfrm>
            <a:off x="5434149" y="932688"/>
            <a:ext cx="5916603" cy="4992624"/>
          </a:xfrm>
        </p:spPr>
        <p:txBody>
          <a:bodyPr anchor="ctr">
            <a:normAutofit/>
          </a:bodyPr>
          <a:lstStyle/>
          <a:p>
            <a:pPr marL="0" indent="0">
              <a:buNone/>
            </a:pPr>
            <a:r>
              <a:rPr lang="en-GB" sz="3200" dirty="0"/>
              <a:t>Kindness: additional images</a:t>
            </a:r>
          </a:p>
        </p:txBody>
      </p:sp>
      <p:sp>
        <p:nvSpPr>
          <p:cNvPr id="4" name="Footer Placeholder 3">
            <a:extLst>
              <a:ext uri="{FF2B5EF4-FFF2-40B4-BE49-F238E27FC236}">
                <a16:creationId xmlns:a16="http://schemas.microsoft.com/office/drawing/2014/main" id="{52CF4D90-E0C7-4A2E-B4D3-685972DFF7DC}"/>
              </a:ext>
            </a:extLst>
          </p:cNvPr>
          <p:cNvSpPr>
            <a:spLocks noGrp="1"/>
          </p:cNvSpPr>
          <p:nvPr>
            <p:ph type="ftr" sz="quarter" idx="11"/>
          </p:nvPr>
        </p:nvSpPr>
        <p:spPr>
          <a:xfrm>
            <a:off x="5434147" y="6356350"/>
            <a:ext cx="4572000" cy="365125"/>
          </a:xfrm>
        </p:spPr>
        <p:txBody>
          <a:bodyPr>
            <a:normAutofit/>
          </a:bodyPr>
          <a:lstStyle/>
          <a:p>
            <a:pPr algn="l">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1644687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erson standing next to a child&#10;&#10;Description automatically generated">
            <a:extLst>
              <a:ext uri="{FF2B5EF4-FFF2-40B4-BE49-F238E27FC236}">
                <a16:creationId xmlns:a16="http://schemas.microsoft.com/office/drawing/2014/main" id="{7919DF9E-993B-4E42-AB67-77E7F616CB7D}"/>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b="-1"/>
          <a:stretch/>
        </p:blipFill>
        <p:spPr>
          <a:xfrm>
            <a:off x="4654297" y="10"/>
            <a:ext cx="7537704" cy="6857990"/>
          </a:xfrm>
          <a:prstGeom prst="rect">
            <a:avLst/>
          </a:prstGeom>
        </p:spPr>
      </p:pic>
      <p:sp>
        <p:nvSpPr>
          <p:cNvPr id="4" name="Footer Placeholder 3">
            <a:extLst>
              <a:ext uri="{FF2B5EF4-FFF2-40B4-BE49-F238E27FC236}">
                <a16:creationId xmlns:a16="http://schemas.microsoft.com/office/drawing/2014/main" id="{1E520346-A51D-4520-9100-ECE006C587DC}"/>
              </a:ext>
            </a:extLst>
          </p:cNvPr>
          <p:cNvSpPr>
            <a:spLocks noGrp="1"/>
          </p:cNvSpPr>
          <p:nvPr>
            <p:ph type="ftr" sz="quarter" idx="11"/>
          </p:nvPr>
        </p:nvSpPr>
        <p:spPr>
          <a:xfrm>
            <a:off x="5043984" y="6356350"/>
            <a:ext cx="5738693" cy="365125"/>
          </a:xfrm>
          <a:noFill/>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rshp.scot</a:t>
            </a:r>
          </a:p>
        </p:txBody>
      </p:sp>
    </p:spTree>
    <p:extLst>
      <p:ext uri="{BB962C8B-B14F-4D97-AF65-F5344CB8AC3E}">
        <p14:creationId xmlns:p14="http://schemas.microsoft.com/office/powerpoint/2010/main" val="1908966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F2BD67-40BA-4860-9E66-F2ECEE4733C7}"/>
              </a:ext>
            </a:extLst>
          </p:cNvPr>
          <p:cNvSpPr>
            <a:spLocks noGrp="1"/>
          </p:cNvSpPr>
          <p:nvPr>
            <p:ph type="ftr" sz="quarter" idx="11"/>
          </p:nvPr>
        </p:nvSpPr>
        <p:spPr>
          <a:xfrm>
            <a:off x="648929" y="6356350"/>
            <a:ext cx="3651466" cy="365125"/>
          </a:xfrm>
        </p:spPr>
        <p:txBody>
          <a:bodyPr>
            <a:normAutofit/>
          </a:bodyPr>
          <a:lstStyle/>
          <a:p>
            <a:pPr algn="l">
              <a:spcAft>
                <a:spcPts val="600"/>
              </a:spcAft>
            </a:pPr>
            <a:r>
              <a:rPr lang="en-US"/>
              <a:t>rshp.scot</a:t>
            </a:r>
          </a:p>
        </p:txBody>
      </p:sp>
      <p:pic>
        <p:nvPicPr>
          <p:cNvPr id="9" name="Content Placeholder 5">
            <a:extLst>
              <a:ext uri="{FF2B5EF4-FFF2-40B4-BE49-F238E27FC236}">
                <a16:creationId xmlns:a16="http://schemas.microsoft.com/office/drawing/2014/main" id="{D8620A0A-3BDB-491F-8CA6-DD4A0E43BB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4639056" y="10"/>
            <a:ext cx="7552944" cy="6857990"/>
          </a:xfrm>
          <a:prstGeom prst="rect">
            <a:avLst/>
          </a:prstGeom>
          <a:effectLst/>
        </p:spPr>
      </p:pic>
    </p:spTree>
    <p:extLst>
      <p:ext uri="{BB962C8B-B14F-4D97-AF65-F5344CB8AC3E}">
        <p14:creationId xmlns:p14="http://schemas.microsoft.com/office/powerpoint/2010/main" val="2607046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638856C-5013-455A-BD64-965BDDD37075}"/>
              </a:ext>
            </a:extLst>
          </p:cNvPr>
          <p:cNvSpPr>
            <a:spLocks noGrp="1"/>
          </p:cNvSpPr>
          <p:nvPr>
            <p:ph type="ftr" sz="quarter" idx="11"/>
          </p:nvPr>
        </p:nvSpPr>
        <p:spPr>
          <a:xfrm>
            <a:off x="648929" y="6356350"/>
            <a:ext cx="3651466" cy="365125"/>
          </a:xfrm>
        </p:spPr>
        <p:txBody>
          <a:bodyPr>
            <a:normAutofit/>
          </a:bodyPr>
          <a:lstStyle/>
          <a:p>
            <a:pPr algn="l">
              <a:spcAft>
                <a:spcPts val="600"/>
              </a:spcAft>
            </a:pPr>
            <a:r>
              <a:rPr lang="en-US"/>
              <a:t>rshp.scot</a:t>
            </a:r>
          </a:p>
        </p:txBody>
      </p:sp>
      <p:pic>
        <p:nvPicPr>
          <p:cNvPr id="9" name="Content Placeholder 5">
            <a:extLst>
              <a:ext uri="{FF2B5EF4-FFF2-40B4-BE49-F238E27FC236}">
                <a16:creationId xmlns:a16="http://schemas.microsoft.com/office/drawing/2014/main" id="{960B1B2A-D252-4482-8EE9-E4F0F181F9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9056" y="10"/>
            <a:ext cx="7552944" cy="6857990"/>
          </a:xfrm>
          <a:prstGeom prst="rect">
            <a:avLst/>
          </a:prstGeom>
          <a:effectLst/>
        </p:spPr>
      </p:pic>
    </p:spTree>
    <p:extLst>
      <p:ext uri="{BB962C8B-B14F-4D97-AF65-F5344CB8AC3E}">
        <p14:creationId xmlns:p14="http://schemas.microsoft.com/office/powerpoint/2010/main" val="1155869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4E266D6-1EF7-4F07-B7A1-2A941F28D150}"/>
              </a:ext>
            </a:extLst>
          </p:cNvPr>
          <p:cNvSpPr>
            <a:spLocks noGrp="1"/>
          </p:cNvSpPr>
          <p:nvPr>
            <p:ph type="ftr" sz="quarter" idx="11"/>
          </p:nvPr>
        </p:nvSpPr>
        <p:spPr>
          <a:xfrm>
            <a:off x="648929" y="6356350"/>
            <a:ext cx="3651466" cy="365125"/>
          </a:xfrm>
        </p:spPr>
        <p:txBody>
          <a:bodyPr>
            <a:normAutofit/>
          </a:bodyPr>
          <a:lstStyle/>
          <a:p>
            <a:pPr algn="l">
              <a:spcAft>
                <a:spcPts val="600"/>
              </a:spcAft>
            </a:pPr>
            <a:r>
              <a:rPr lang="en-US"/>
              <a:t>rshp.scot</a:t>
            </a:r>
          </a:p>
        </p:txBody>
      </p:sp>
      <p:pic>
        <p:nvPicPr>
          <p:cNvPr id="9" name="Content Placeholder 5">
            <a:extLst>
              <a:ext uri="{FF2B5EF4-FFF2-40B4-BE49-F238E27FC236}">
                <a16:creationId xmlns:a16="http://schemas.microsoft.com/office/drawing/2014/main" id="{AE6D8EE4-A9F9-462A-8EBA-2C4693ACCC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9056" y="10"/>
            <a:ext cx="7552944" cy="6857990"/>
          </a:xfrm>
          <a:prstGeom prst="rect">
            <a:avLst/>
          </a:prstGeom>
          <a:effectLst/>
        </p:spPr>
      </p:pic>
    </p:spTree>
    <p:extLst>
      <p:ext uri="{BB962C8B-B14F-4D97-AF65-F5344CB8AC3E}">
        <p14:creationId xmlns:p14="http://schemas.microsoft.com/office/powerpoint/2010/main" val="4026660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person, outdoor, building, ground&#10;&#10;Description automatically generated">
            <a:extLst>
              <a:ext uri="{FF2B5EF4-FFF2-40B4-BE49-F238E27FC236}">
                <a16:creationId xmlns:a16="http://schemas.microsoft.com/office/drawing/2014/main" id="{92668CD1-C952-4F25-B81F-F47163386503}"/>
              </a:ext>
            </a:extLst>
          </p:cNvPr>
          <p:cNvPicPr>
            <a:picLocks noGrp="1" noChangeAspect="1"/>
          </p:cNvPicPr>
          <p:nvPr>
            <p:ph idx="1"/>
          </p:nvPr>
        </p:nvPicPr>
        <p:blipFill>
          <a:blip r:embed="rId2"/>
          <a:stretch>
            <a:fillRect/>
          </a:stretch>
        </p:blipFill>
        <p:spPr>
          <a:xfrm>
            <a:off x="1195437" y="241732"/>
            <a:ext cx="9557025" cy="6374536"/>
          </a:xfrm>
        </p:spPr>
      </p:pic>
      <p:sp>
        <p:nvSpPr>
          <p:cNvPr id="4" name="Footer Placeholder 3">
            <a:extLst>
              <a:ext uri="{FF2B5EF4-FFF2-40B4-BE49-F238E27FC236}">
                <a16:creationId xmlns:a16="http://schemas.microsoft.com/office/drawing/2014/main" id="{8033B93B-5F0A-4700-AC65-82CB28AA88E0}"/>
              </a:ext>
            </a:extLst>
          </p:cNvPr>
          <p:cNvSpPr>
            <a:spLocks noGrp="1"/>
          </p:cNvSpPr>
          <p:nvPr>
            <p:ph type="ftr" sz="quarter" idx="11"/>
          </p:nvPr>
        </p:nvSpPr>
        <p:spPr>
          <a:xfrm>
            <a:off x="4038600" y="6356350"/>
            <a:ext cx="4114800" cy="365125"/>
          </a:xfrm>
        </p:spPr>
        <p:txBody>
          <a:bodyPr/>
          <a:lstStyle/>
          <a:p>
            <a:r>
              <a:rPr lang="en-US"/>
              <a:t>rshp.scot</a:t>
            </a:r>
          </a:p>
        </p:txBody>
      </p:sp>
    </p:spTree>
    <p:extLst>
      <p:ext uri="{BB962C8B-B14F-4D97-AF65-F5344CB8AC3E}">
        <p14:creationId xmlns:p14="http://schemas.microsoft.com/office/powerpoint/2010/main" val="766148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1460B76-4219-4127-A1CB-0264BB017FAC}"/>
              </a:ext>
            </a:extLst>
          </p:cNvPr>
          <p:cNvSpPr>
            <a:spLocks noGrp="1"/>
          </p:cNvSpPr>
          <p:nvPr>
            <p:ph type="ftr" sz="quarter" idx="11"/>
          </p:nvPr>
        </p:nvSpPr>
        <p:spPr>
          <a:xfrm>
            <a:off x="648929" y="6356350"/>
            <a:ext cx="3651466" cy="365125"/>
          </a:xfrm>
        </p:spPr>
        <p:txBody>
          <a:bodyPr>
            <a:normAutofit/>
          </a:bodyPr>
          <a:lstStyle/>
          <a:p>
            <a:pPr algn="l">
              <a:spcAft>
                <a:spcPts val="600"/>
              </a:spcAft>
            </a:pPr>
            <a:r>
              <a:rPr lang="en-US"/>
              <a:t>rshp.scot</a:t>
            </a:r>
          </a:p>
        </p:txBody>
      </p:sp>
      <p:pic>
        <p:nvPicPr>
          <p:cNvPr id="9" name="Content Placeholder 5">
            <a:extLst>
              <a:ext uri="{FF2B5EF4-FFF2-40B4-BE49-F238E27FC236}">
                <a16:creationId xmlns:a16="http://schemas.microsoft.com/office/drawing/2014/main" id="{36439BA2-50BF-4DD9-9C46-E9B009A76A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2474662" y="-319078"/>
            <a:ext cx="7552944" cy="6857990"/>
          </a:xfrm>
          <a:prstGeom prst="rect">
            <a:avLst/>
          </a:prstGeom>
          <a:effectLst/>
        </p:spPr>
      </p:pic>
    </p:spTree>
    <p:extLst>
      <p:ext uri="{BB962C8B-B14F-4D97-AF65-F5344CB8AC3E}">
        <p14:creationId xmlns:p14="http://schemas.microsoft.com/office/powerpoint/2010/main" val="344194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descr="A picture containing person, indoor, little, young&#10;&#10;Description automatically generated">
            <a:extLst>
              <a:ext uri="{FF2B5EF4-FFF2-40B4-BE49-F238E27FC236}">
                <a16:creationId xmlns:a16="http://schemas.microsoft.com/office/drawing/2014/main" id="{73F59B0F-C388-4520-9579-85A17AF46E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84008" y="10"/>
            <a:ext cx="4507992" cy="2934576"/>
          </a:xfrm>
          <a:prstGeom prst="rect">
            <a:avLst/>
          </a:prstGeom>
        </p:spPr>
      </p:pic>
      <p:sp>
        <p:nvSpPr>
          <p:cNvPr id="23" name="Rectangle 22">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612648" y="3355848"/>
            <a:ext cx="6272784" cy="2825496"/>
          </a:xfrm>
        </p:spPr>
        <p:txBody>
          <a:bodyPr>
            <a:normAutofit/>
          </a:bodyPr>
          <a:lstStyle/>
          <a:p>
            <a:pPr marL="0" lvl="0" indent="0">
              <a:buNone/>
            </a:pPr>
            <a:r>
              <a:rPr lang="en-GB" sz="3600" b="1" dirty="0"/>
              <a:t>When I am HAPPY I….</a:t>
            </a:r>
            <a:endParaRPr lang="en-US" sz="3600" b="1" dirty="0"/>
          </a:p>
        </p:txBody>
      </p:sp>
      <p:sp>
        <p:nvSpPr>
          <p:cNvPr id="3" name="Footer Placeholder 2"/>
          <p:cNvSpPr>
            <a:spLocks noGrp="1"/>
          </p:cNvSpPr>
          <p:nvPr>
            <p:ph type="ftr" sz="quarter" idx="11"/>
          </p:nvPr>
        </p:nvSpPr>
        <p:spPr>
          <a:xfrm>
            <a:off x="1892808" y="6356350"/>
            <a:ext cx="3712464" cy="365125"/>
          </a:xfrm>
        </p:spPr>
        <p:txBody>
          <a:bodyPr>
            <a:normAutofit/>
          </a:bodyPr>
          <a:lstStyle/>
          <a:p>
            <a:pPr>
              <a:spcAft>
                <a:spcPts val="600"/>
              </a:spcAft>
            </a:pPr>
            <a:r>
              <a:rPr lang="en-US">
                <a:solidFill>
                  <a:schemeClr val="tx1">
                    <a:lumMod val="50000"/>
                    <a:lumOff val="50000"/>
                  </a:schemeClr>
                </a:solidFill>
              </a:rPr>
              <a:t>rshp.scot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4008" y="3172968"/>
            <a:ext cx="4507992" cy="3685032"/>
          </a:xfrm>
          <a:prstGeom prst="rect">
            <a:avLst/>
          </a:prstGeom>
        </p:spPr>
      </p:pic>
    </p:spTree>
    <p:extLst>
      <p:ext uri="{BB962C8B-B14F-4D97-AF65-F5344CB8AC3E}">
        <p14:creationId xmlns:p14="http://schemas.microsoft.com/office/powerpoint/2010/main" val="342273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84008" y="10"/>
            <a:ext cx="4507992" cy="2934576"/>
          </a:xfrm>
          <a:prstGeom prst="rect">
            <a:avLst/>
          </a:prstGeom>
        </p:spPr>
      </p:pic>
      <p:sp>
        <p:nvSpPr>
          <p:cNvPr id="14" name="Rectangle 13">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612648" y="3355848"/>
            <a:ext cx="6272784" cy="2825496"/>
          </a:xfrm>
        </p:spPr>
        <p:txBody>
          <a:bodyPr>
            <a:normAutofit/>
          </a:bodyPr>
          <a:lstStyle/>
          <a:p>
            <a:pPr marL="0" lvl="0" indent="0">
              <a:buNone/>
            </a:pPr>
            <a:r>
              <a:rPr lang="en-GB" sz="3600" b="1"/>
              <a:t>When I am SAD I….</a:t>
            </a:r>
          </a:p>
        </p:txBody>
      </p:sp>
      <p:sp>
        <p:nvSpPr>
          <p:cNvPr id="3" name="Footer Placeholder 2"/>
          <p:cNvSpPr>
            <a:spLocks noGrp="1"/>
          </p:cNvSpPr>
          <p:nvPr>
            <p:ph type="ftr" sz="quarter" idx="11"/>
          </p:nvPr>
        </p:nvSpPr>
        <p:spPr>
          <a:xfrm>
            <a:off x="1892808" y="6356350"/>
            <a:ext cx="3712464" cy="365125"/>
          </a:xfrm>
        </p:spPr>
        <p:txBody>
          <a:bodyPr>
            <a:normAutofit/>
          </a:bodyPr>
          <a:lstStyle/>
          <a:p>
            <a:pPr>
              <a:spcAft>
                <a:spcPts val="600"/>
              </a:spcAft>
            </a:pPr>
            <a:r>
              <a:rPr lang="en-US">
                <a:solidFill>
                  <a:schemeClr val="tx1">
                    <a:lumMod val="50000"/>
                    <a:lumOff val="50000"/>
                  </a:schemeClr>
                </a:solidFill>
              </a:rPr>
              <a:t>rshp.scot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4008" y="3172968"/>
            <a:ext cx="4507992" cy="3685032"/>
          </a:xfrm>
          <a:prstGeom prst="rect">
            <a:avLst/>
          </a:prstGeom>
        </p:spPr>
      </p:pic>
    </p:spTree>
    <p:extLst>
      <p:ext uri="{BB962C8B-B14F-4D97-AF65-F5344CB8AC3E}">
        <p14:creationId xmlns:p14="http://schemas.microsoft.com/office/powerpoint/2010/main" val="196650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A05C59-284A-43D9-AE28-6F5AA1F0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0BB4C9-B781-4AEE-ACAB-8EE849F24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75647DA-FC1D-4189-8B97-4EF3C2C0B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612648" y="3355848"/>
            <a:ext cx="6272784" cy="2825496"/>
          </a:xfrm>
        </p:spPr>
        <p:txBody>
          <a:bodyPr>
            <a:normAutofit/>
          </a:bodyPr>
          <a:lstStyle/>
          <a:p>
            <a:pPr marL="0" lvl="0" indent="0">
              <a:buNone/>
            </a:pPr>
            <a:r>
              <a:rPr lang="en-GB" sz="3600" b="1" dirty="0"/>
              <a:t>When I am ANNOYED I….</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7684008" y="-28"/>
            <a:ext cx="4507992" cy="4121398"/>
          </a:xfrm>
          <a:prstGeom prst="rect">
            <a:avLst/>
          </a:prstGeom>
        </p:spPr>
      </p:pic>
      <p:sp>
        <p:nvSpPr>
          <p:cNvPr id="3" name="Footer Placeholder 2"/>
          <p:cNvSpPr>
            <a:spLocks noGrp="1"/>
          </p:cNvSpPr>
          <p:nvPr>
            <p:ph type="ftr" sz="quarter" idx="11"/>
          </p:nvPr>
        </p:nvSpPr>
        <p:spPr>
          <a:xfrm>
            <a:off x="1892808" y="6356350"/>
            <a:ext cx="3712464" cy="365125"/>
          </a:xfrm>
        </p:spPr>
        <p:txBody>
          <a:bodyPr>
            <a:normAutofit/>
          </a:bodyPr>
          <a:lstStyle/>
          <a:p>
            <a:pPr>
              <a:spcAft>
                <a:spcPts val="600"/>
              </a:spcAft>
            </a:pPr>
            <a:r>
              <a:rPr lang="en-US">
                <a:solidFill>
                  <a:schemeClr val="tx1">
                    <a:lumMod val="50000"/>
                    <a:lumOff val="50000"/>
                  </a:schemeClr>
                </a:solidFill>
              </a:rPr>
              <a:t>rshp.scot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7684008" y="4349389"/>
            <a:ext cx="4507992" cy="2508637"/>
          </a:xfrm>
          <a:prstGeom prst="rect">
            <a:avLst/>
          </a:prstGeom>
        </p:spPr>
      </p:pic>
    </p:spTree>
    <p:extLst>
      <p:ext uri="{BB962C8B-B14F-4D97-AF65-F5344CB8AC3E}">
        <p14:creationId xmlns:p14="http://schemas.microsoft.com/office/powerpoint/2010/main" val="120392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AA05C59-284A-43D9-AE28-6F5AA1F0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20BB4C9-B781-4AEE-ACAB-8EE849F24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75647DA-FC1D-4189-8B97-4EF3C2C0B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612648" y="3355848"/>
            <a:ext cx="6272784" cy="2825496"/>
          </a:xfrm>
        </p:spPr>
        <p:txBody>
          <a:bodyPr>
            <a:normAutofit/>
          </a:bodyPr>
          <a:lstStyle/>
          <a:p>
            <a:pPr marL="0" lvl="0" indent="0">
              <a:buNone/>
            </a:pPr>
            <a:r>
              <a:rPr lang="en-GB" sz="3600" b="1"/>
              <a:t>When I am TIRED I….</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84008" y="-28"/>
            <a:ext cx="4507992" cy="4121398"/>
          </a:xfrm>
          <a:prstGeom prst="rect">
            <a:avLst/>
          </a:prstGeom>
        </p:spPr>
      </p:pic>
      <p:sp>
        <p:nvSpPr>
          <p:cNvPr id="3" name="Footer Placeholder 2"/>
          <p:cNvSpPr>
            <a:spLocks noGrp="1"/>
          </p:cNvSpPr>
          <p:nvPr>
            <p:ph type="ftr" sz="quarter" idx="11"/>
          </p:nvPr>
        </p:nvSpPr>
        <p:spPr>
          <a:xfrm>
            <a:off x="1892808" y="6356350"/>
            <a:ext cx="3712464" cy="365125"/>
          </a:xfrm>
        </p:spPr>
        <p:txBody>
          <a:bodyPr>
            <a:normAutofit/>
          </a:bodyPr>
          <a:lstStyle/>
          <a:p>
            <a:pPr>
              <a:spcAft>
                <a:spcPts val="600"/>
              </a:spcAft>
            </a:pPr>
            <a:r>
              <a:rPr lang="en-US">
                <a:solidFill>
                  <a:schemeClr val="tx1">
                    <a:lumMod val="50000"/>
                    <a:lumOff val="50000"/>
                  </a:schemeClr>
                </a:solidFill>
              </a:rPr>
              <a:t>rshp.scot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4008" y="4349389"/>
            <a:ext cx="4507992" cy="2508637"/>
          </a:xfrm>
          <a:prstGeom prst="rect">
            <a:avLst/>
          </a:prstGeom>
        </p:spPr>
      </p:pic>
    </p:spTree>
    <p:extLst>
      <p:ext uri="{BB962C8B-B14F-4D97-AF65-F5344CB8AC3E}">
        <p14:creationId xmlns:p14="http://schemas.microsoft.com/office/powerpoint/2010/main" val="207588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A05C59-284A-43D9-AE28-6F5AA1F0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0BB4C9-B781-4AEE-ACAB-8EE849F24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75647DA-FC1D-4189-8B97-4EF3C2C0B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612648" y="3355848"/>
            <a:ext cx="6272784" cy="2825496"/>
          </a:xfrm>
        </p:spPr>
        <p:txBody>
          <a:bodyPr>
            <a:normAutofit/>
          </a:bodyPr>
          <a:lstStyle/>
          <a:p>
            <a:pPr marL="0" lvl="0" indent="0">
              <a:buNone/>
            </a:pPr>
            <a:r>
              <a:rPr lang="en-GB" sz="3600" b="1"/>
              <a:t>When I am BORED I….</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84008" y="-28"/>
            <a:ext cx="4507992" cy="4121398"/>
          </a:xfrm>
          <a:prstGeom prst="rect">
            <a:avLst/>
          </a:prstGeom>
        </p:spPr>
      </p:pic>
      <p:sp>
        <p:nvSpPr>
          <p:cNvPr id="3" name="Footer Placeholder 2"/>
          <p:cNvSpPr>
            <a:spLocks noGrp="1"/>
          </p:cNvSpPr>
          <p:nvPr>
            <p:ph type="ftr" sz="quarter" idx="11"/>
          </p:nvPr>
        </p:nvSpPr>
        <p:spPr>
          <a:xfrm>
            <a:off x="1892808" y="6356350"/>
            <a:ext cx="3712464" cy="365125"/>
          </a:xfrm>
        </p:spPr>
        <p:txBody>
          <a:bodyPr>
            <a:normAutofit/>
          </a:bodyPr>
          <a:lstStyle/>
          <a:p>
            <a:pPr>
              <a:spcAft>
                <a:spcPts val="600"/>
              </a:spcAft>
            </a:pPr>
            <a:r>
              <a:rPr lang="en-US">
                <a:solidFill>
                  <a:schemeClr val="tx1">
                    <a:lumMod val="50000"/>
                    <a:lumOff val="50000"/>
                  </a:schemeClr>
                </a:solidFill>
              </a:rPr>
              <a:t>rshp.scot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4008" y="4349389"/>
            <a:ext cx="4507992" cy="2508637"/>
          </a:xfrm>
          <a:prstGeom prst="rect">
            <a:avLst/>
          </a:prstGeom>
        </p:spPr>
      </p:pic>
    </p:spTree>
    <p:extLst>
      <p:ext uri="{BB962C8B-B14F-4D97-AF65-F5344CB8AC3E}">
        <p14:creationId xmlns:p14="http://schemas.microsoft.com/office/powerpoint/2010/main" val="194537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84008" y="10"/>
            <a:ext cx="4507992" cy="2934576"/>
          </a:xfrm>
          <a:prstGeom prst="rect">
            <a:avLst/>
          </a:prstGeom>
        </p:spPr>
      </p:pic>
      <p:sp>
        <p:nvSpPr>
          <p:cNvPr id="14" name="Rectangle 13">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612648" y="3355848"/>
            <a:ext cx="6272784" cy="2825496"/>
          </a:xfrm>
        </p:spPr>
        <p:txBody>
          <a:bodyPr>
            <a:normAutofit/>
          </a:bodyPr>
          <a:lstStyle/>
          <a:p>
            <a:pPr marL="0" lvl="0" indent="0">
              <a:buNone/>
            </a:pPr>
            <a:r>
              <a:rPr lang="en-GB" sz="3600" b="1" dirty="0"/>
              <a:t>When I am NERVOUS I….</a:t>
            </a:r>
          </a:p>
        </p:txBody>
      </p:sp>
      <p:sp>
        <p:nvSpPr>
          <p:cNvPr id="3" name="Footer Placeholder 2"/>
          <p:cNvSpPr>
            <a:spLocks noGrp="1"/>
          </p:cNvSpPr>
          <p:nvPr>
            <p:ph type="ftr" sz="quarter" idx="11"/>
          </p:nvPr>
        </p:nvSpPr>
        <p:spPr>
          <a:xfrm>
            <a:off x="1892808" y="6356350"/>
            <a:ext cx="3712464" cy="365125"/>
          </a:xfrm>
        </p:spPr>
        <p:txBody>
          <a:bodyPr>
            <a:normAutofit/>
          </a:bodyPr>
          <a:lstStyle/>
          <a:p>
            <a:pPr>
              <a:spcAft>
                <a:spcPts val="600"/>
              </a:spcAft>
            </a:pPr>
            <a:r>
              <a:rPr lang="en-US">
                <a:solidFill>
                  <a:schemeClr val="tx1">
                    <a:lumMod val="50000"/>
                    <a:lumOff val="50000"/>
                  </a:schemeClr>
                </a:solidFill>
              </a:rPr>
              <a:t>rshp.scot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4008" y="3172968"/>
            <a:ext cx="4507992" cy="3685032"/>
          </a:xfrm>
          <a:prstGeom prst="rect">
            <a:avLst/>
          </a:prstGeom>
        </p:spPr>
      </p:pic>
    </p:spTree>
    <p:extLst>
      <p:ext uri="{BB962C8B-B14F-4D97-AF65-F5344CB8AC3E}">
        <p14:creationId xmlns:p14="http://schemas.microsoft.com/office/powerpoint/2010/main" val="159703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descr="A picture containing person, indoor, little, young&#10;&#10;Description automatically generated">
            <a:extLst>
              <a:ext uri="{FF2B5EF4-FFF2-40B4-BE49-F238E27FC236}">
                <a16:creationId xmlns:a16="http://schemas.microsoft.com/office/drawing/2014/main" id="{6505CD99-1A45-4717-9FE0-DD17D26780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84008" y="10"/>
            <a:ext cx="4507992" cy="2934576"/>
          </a:xfrm>
          <a:prstGeom prst="rect">
            <a:avLst/>
          </a:prstGeom>
        </p:spPr>
      </p:pic>
      <p:sp>
        <p:nvSpPr>
          <p:cNvPr id="23" name="Rectangle 22">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612648" y="3355848"/>
            <a:ext cx="6272784" cy="2825496"/>
          </a:xfrm>
        </p:spPr>
        <p:txBody>
          <a:bodyPr>
            <a:normAutofit/>
          </a:bodyPr>
          <a:lstStyle/>
          <a:p>
            <a:pPr marL="0" lvl="0" indent="0">
              <a:buNone/>
            </a:pPr>
            <a:r>
              <a:rPr lang="en-GB" sz="3600" b="1" dirty="0"/>
              <a:t>When my friend is HAPPY….</a:t>
            </a:r>
          </a:p>
        </p:txBody>
      </p:sp>
      <p:sp>
        <p:nvSpPr>
          <p:cNvPr id="3" name="Footer Placeholder 2"/>
          <p:cNvSpPr>
            <a:spLocks noGrp="1"/>
          </p:cNvSpPr>
          <p:nvPr>
            <p:ph type="ftr" sz="quarter" idx="11"/>
          </p:nvPr>
        </p:nvSpPr>
        <p:spPr>
          <a:xfrm>
            <a:off x="1892808" y="6356350"/>
            <a:ext cx="3712464" cy="365125"/>
          </a:xfrm>
        </p:spPr>
        <p:txBody>
          <a:bodyPr>
            <a:normAutofit/>
          </a:bodyPr>
          <a:lstStyle/>
          <a:p>
            <a:pPr>
              <a:spcAft>
                <a:spcPts val="600"/>
              </a:spcAft>
            </a:pPr>
            <a:r>
              <a:rPr lang="en-US">
                <a:solidFill>
                  <a:schemeClr val="tx1">
                    <a:lumMod val="50000"/>
                    <a:lumOff val="50000"/>
                  </a:schemeClr>
                </a:solidFill>
              </a:rPr>
              <a:t>rshp.scot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4008" y="3172968"/>
            <a:ext cx="4507992" cy="3685032"/>
          </a:xfrm>
          <a:prstGeom prst="rect">
            <a:avLst/>
          </a:prstGeom>
        </p:spPr>
      </p:pic>
    </p:spTree>
    <p:extLst>
      <p:ext uri="{BB962C8B-B14F-4D97-AF65-F5344CB8AC3E}">
        <p14:creationId xmlns:p14="http://schemas.microsoft.com/office/powerpoint/2010/main" val="958676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Words>
  <Application>Microsoft Office PowerPoint</Application>
  <PresentationFormat>Widescreen</PresentationFormat>
  <Paragraphs>63</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Friends and Friendship:  Kindness and empathy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and Friendship:  Kindness and empathy</dc:title>
  <dc:creator>Colin Morrison</dc:creator>
  <cp:lastModifiedBy>Colin Morrison TASC Morrison</cp:lastModifiedBy>
  <cp:revision>1</cp:revision>
  <dcterms:created xsi:type="dcterms:W3CDTF">2020-06-18T09:20:08Z</dcterms:created>
  <dcterms:modified xsi:type="dcterms:W3CDTF">2023-11-29T15:33:52Z</dcterms:modified>
</cp:coreProperties>
</file>