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6"/>
  </p:notesMasterIdLst>
  <p:sldIdLst>
    <p:sldId id="256" r:id="rId2"/>
    <p:sldId id="283" r:id="rId3"/>
    <p:sldId id="284" r:id="rId4"/>
    <p:sldId id="285" r:id="rId5"/>
    <p:sldId id="286" r:id="rId6"/>
    <p:sldId id="287" r:id="rId7"/>
    <p:sldId id="259" r:id="rId8"/>
    <p:sldId id="295" r:id="rId9"/>
    <p:sldId id="288" r:id="rId10"/>
    <p:sldId id="296" r:id="rId11"/>
    <p:sldId id="290" r:id="rId12"/>
    <p:sldId id="293" r:id="rId13"/>
    <p:sldId id="294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22"/>
  </p:normalViewPr>
  <p:slideViewPr>
    <p:cSldViewPr snapToGrid="0" snapToObjects="1">
      <p:cViewPr varScale="1">
        <p:scale>
          <a:sx n="37" d="100"/>
          <a:sy n="37" d="100"/>
        </p:scale>
        <p:origin x="44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AAD7510E-FDB9-430A-8BBE-D3A551A26E60}"/>
    <pc:docChg chg="modSld">
      <pc:chgData name="Colin Morrison TASC Morrison" userId="9e8379d8aac75974" providerId="LiveId" clId="{AAD7510E-FDB9-430A-8BBE-D3A551A26E60}" dt="2023-09-28T12:56:36.183" v="27" actId="20577"/>
      <pc:docMkLst>
        <pc:docMk/>
      </pc:docMkLst>
      <pc:sldChg chg="modSp mod">
        <pc:chgData name="Colin Morrison TASC Morrison" userId="9e8379d8aac75974" providerId="LiveId" clId="{AAD7510E-FDB9-430A-8BBE-D3A551A26E60}" dt="2023-09-28T12:56:36.183" v="27" actId="20577"/>
        <pc:sldMkLst>
          <pc:docMk/>
          <pc:sldMk cId="3063360586" sldId="294"/>
        </pc:sldMkLst>
        <pc:spChg chg="mod">
          <ac:chgData name="Colin Morrison TASC Morrison" userId="9e8379d8aac75974" providerId="LiveId" clId="{AAD7510E-FDB9-430A-8BBE-D3A551A26E60}" dt="2023-09-28T12:56:36.183" v="27" actId="20577"/>
          <ac:spMkLst>
            <pc:docMk/>
            <pc:sldMk cId="3063360586" sldId="294"/>
            <ac:spMk id="3" creationId="{EB0D7FC0-A2F7-4512-840E-AD8BD0E75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6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7280-AE93-DB44-9076-003FF3F117F1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92-EA16-9145-8F19-A0CA5E8E7D16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769B-45C0-3B4E-A10A-EDB1DA1923A0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50A-9F78-6B40-A331-26EC1F1F3AF1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896E-1B64-334D-9DE0-B1723B1DD1AE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C52-EC8E-1247-8D53-A94E3C793FCF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4C75-729E-7840-8B4F-AE1B388B9AB5}" type="datetime1">
              <a:rPr lang="en-GB" smtClean="0"/>
              <a:t>28/09/2023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3A9-AF53-EE43-B7E3-45741FFEBDF5}" type="datetime1">
              <a:rPr lang="en-GB" smtClean="0"/>
              <a:t>28/09/2023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B57E-3584-184E-921D-147525FA5700}" type="datetime1">
              <a:rPr lang="en-GB" smtClean="0"/>
              <a:t>28/09/2023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5AF1-C822-0247-842A-82E1E9CE8A0A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513D-294D-7F4B-A562-8A18E3387EF6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78E2-688A-5544-92CB-A1B1366E821E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sISd1AMNY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KyTqFe55bw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Feelings and Safety: </a:t>
            </a: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Feeling safe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communicate my feelings.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discuss friendships and relationships. 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know who can help me and keep me safe and who I can talk to if I am worried.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am learning how to communicate effectively.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latin typeface="+mn-lt"/>
              </a:rPr>
              <a:t>Feeling safe? </a:t>
            </a:r>
            <a:endParaRPr lang="en-US" sz="2800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8C2FF7-B094-C643-AF4E-692EA5820D7B}"/>
              </a:ext>
            </a:extLst>
          </p:cNvPr>
          <p:cNvSpPr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Who makes you feel safe? 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do they make you feel safe?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do you feel when you feel safe?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7889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dirty="0">
                <a:latin typeface="+mn-lt"/>
                <a:ea typeface="+mn-ea"/>
                <a:cs typeface="+mn-cs"/>
              </a:rPr>
              <a:t>Activity: Me feeling safe</a:t>
            </a:r>
          </a:p>
          <a:p>
            <a:pPr algn="l">
              <a:spcAft>
                <a:spcPts val="600"/>
              </a:spcAft>
            </a:pPr>
            <a:endParaRPr lang="en-US" sz="1800" b="1" dirty="0"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r>
              <a:rPr lang="en-US" sz="3600" b="1" dirty="0">
                <a:latin typeface="+mn-lt"/>
                <a:ea typeface="+mn-ea"/>
                <a:cs typeface="+mn-cs"/>
              </a:rPr>
              <a:t>Draw a picture that shows when you are feeling safe. </a:t>
            </a:r>
          </a:p>
        </p:txBody>
      </p:sp>
      <p:pic>
        <p:nvPicPr>
          <p:cNvPr id="3" name="Picture 2" descr="A picture containing tree, writing implement, stationary, table&#10;&#10;Description automatically generated">
            <a:extLst>
              <a:ext uri="{FF2B5EF4-FFF2-40B4-BE49-F238E27FC236}">
                <a16:creationId xmlns:a16="http://schemas.microsoft.com/office/drawing/2014/main" id="{02D14670-7353-4068-8181-5F2F3BA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20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7B8F02D-83A0-46F9-83B9-371C824C2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D7FC0-A2F7-4512-840E-AD8BD0E7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085" y="3063684"/>
            <a:ext cx="6891101" cy="282568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Every child has the right to feel safe.</a:t>
            </a:r>
          </a:p>
          <a:p>
            <a:pPr marL="0" lvl="0" indent="0">
              <a:buNone/>
            </a:pPr>
            <a:r>
              <a:rPr lang="en-GB" dirty="0"/>
              <a:t>No one is allowed to hurt you or touch you in a way that makes you feel uncomfortable, worried or scared.</a:t>
            </a:r>
          </a:p>
          <a:p>
            <a:pPr marL="0" lvl="0" indent="0">
              <a:buNone/>
            </a:pPr>
            <a:r>
              <a:rPr lang="en-GB" dirty="0"/>
              <a:t>Even if you are not sure, if something doesn’t feel right you should tell an adult who can help you. </a:t>
            </a:r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06205-C927-4CD5-A678-7C6F4CFE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0376" y="6356350"/>
            <a:ext cx="371326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AD63C-37DD-476B-9D73-B3ADC59B6BA4}"/>
              </a:ext>
            </a:extLst>
          </p:cNvPr>
          <p:cNvSpPr/>
          <p:nvPr/>
        </p:nvSpPr>
        <p:spPr>
          <a:xfrm>
            <a:off x="4747098" y="2159880"/>
            <a:ext cx="5787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Important things to remember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8975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F0375DE-6026-49C7-8DAB-A1019F44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D7FC0-A2F7-4512-840E-AD8BD0E7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3 things to do if you don’t feel safe when you are out </a:t>
            </a:r>
            <a:r>
              <a:rPr lang="en-GB" b="1"/>
              <a:t>and about: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Say ‘no’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Get away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Find a trusted adult.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06205-C927-4CD5-A678-7C6F4CFE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63" y="6356350"/>
            <a:ext cx="30771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06336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58E7A-FCB8-4C23-8FCD-C2C1EE5E6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latin typeface="+mn-lt"/>
              </a:rPr>
              <a:t>Film: The Feelings Song </a:t>
            </a: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+mn-lt"/>
                <a:hlinkClick r:id="rId3"/>
              </a:rPr>
              <a:t>https://youtu.be/UsISd1AMNYU</a:t>
            </a:r>
            <a:endParaRPr lang="en-US" sz="2000" b="1" dirty="0"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+mn-lt"/>
              </a:rPr>
              <a:t>(duration 3 minutes 12 seconds)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4191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7848600" y="1122363"/>
            <a:ext cx="39776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400" dirty="0">
                <a:latin typeface="+mn-lt"/>
              </a:rPr>
              <a:t>What are the things we do to keep ourselves safe?</a:t>
            </a:r>
          </a:p>
          <a:p>
            <a:pPr algn="l">
              <a:spcAft>
                <a:spcPts val="600"/>
              </a:spcAft>
            </a:pPr>
            <a:endParaRPr lang="en-US" sz="3400" dirty="0"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3400" b="1" dirty="0">
                <a:latin typeface="+mn-lt"/>
              </a:rPr>
              <a:t>When we are crossing the road?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3A81A-7139-C54B-A60D-A90991978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414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7851648" y="1663784"/>
            <a:ext cx="39776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400" dirty="0">
                <a:latin typeface="+mn-lt"/>
              </a:rPr>
              <a:t>What are the things we do to keep ourselves safe?</a:t>
            </a:r>
          </a:p>
          <a:p>
            <a:pPr algn="l">
              <a:spcAft>
                <a:spcPts val="600"/>
              </a:spcAft>
            </a:pPr>
            <a:endParaRPr lang="en-US" sz="3400" dirty="0"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3400" b="1" dirty="0">
                <a:latin typeface="+mn-lt"/>
              </a:rPr>
              <a:t>When we are on our bike?</a:t>
            </a:r>
          </a:p>
          <a:p>
            <a:pPr algn="l">
              <a:spcAft>
                <a:spcPts val="600"/>
              </a:spcAft>
            </a:pPr>
            <a:endParaRPr lang="en-US" sz="34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2C284-7B2B-0048-A34F-C96697FCC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9040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7848600" y="1434245"/>
            <a:ext cx="3977640" cy="289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400" dirty="0">
                <a:latin typeface="+mn-lt"/>
              </a:rPr>
              <a:t>What are the things we do to keep ourselves safe?</a:t>
            </a:r>
          </a:p>
          <a:p>
            <a:pPr algn="l">
              <a:spcAft>
                <a:spcPts val="600"/>
              </a:spcAft>
            </a:pPr>
            <a:endParaRPr lang="en-US" sz="3400" dirty="0"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3400" b="1" dirty="0">
                <a:latin typeface="+mn-lt"/>
              </a:rPr>
              <a:t>When we are out playing with friends?</a:t>
            </a:r>
          </a:p>
          <a:p>
            <a:pPr algn="l">
              <a:spcAft>
                <a:spcPts val="600"/>
              </a:spcAft>
            </a:pPr>
            <a:endParaRPr lang="en-US" sz="3400" dirty="0">
              <a:latin typeface="+mn-lt"/>
            </a:endParaRPr>
          </a:p>
        </p:txBody>
      </p:sp>
      <p:pic>
        <p:nvPicPr>
          <p:cNvPr id="5" name="Picture 4" descr="A picture containing person, cutting, woman, food&#10;&#10;Description automatically generated">
            <a:extLst>
              <a:ext uri="{FF2B5EF4-FFF2-40B4-BE49-F238E27FC236}">
                <a16:creationId xmlns:a16="http://schemas.microsoft.com/office/drawing/2014/main" id="{C56F9A04-694C-F44F-937E-324EBC8528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2600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7856862" y="1483310"/>
            <a:ext cx="39776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400" dirty="0">
                <a:latin typeface="+mn-lt"/>
              </a:rPr>
              <a:t>What are the things we do to keep ourselves safe?</a:t>
            </a:r>
          </a:p>
          <a:p>
            <a:pPr algn="l">
              <a:spcAft>
                <a:spcPts val="600"/>
              </a:spcAft>
            </a:pPr>
            <a:endParaRPr lang="en-US" sz="3400" dirty="0"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3400" b="1" dirty="0">
                <a:latin typeface="+mn-lt"/>
              </a:rPr>
              <a:t>When we are travelling in a car?</a:t>
            </a:r>
          </a:p>
          <a:p>
            <a:pPr algn="l">
              <a:spcAft>
                <a:spcPts val="600"/>
              </a:spcAft>
            </a:pPr>
            <a:endParaRPr lang="en-US" sz="34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2327A-2E40-2D46-A67D-025BBF06D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9642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7819564" y="1397670"/>
            <a:ext cx="39776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400" dirty="0">
                <a:latin typeface="+mn-lt"/>
              </a:rPr>
              <a:t>What are the things we do to keep ourselves safe?</a:t>
            </a:r>
          </a:p>
          <a:p>
            <a:pPr algn="l">
              <a:spcAft>
                <a:spcPts val="600"/>
              </a:spcAft>
            </a:pPr>
            <a:endParaRPr lang="en-US" sz="3400" dirty="0"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3400" b="1" dirty="0">
                <a:latin typeface="+mn-lt"/>
              </a:rPr>
              <a:t>When we meet a dog?</a:t>
            </a:r>
          </a:p>
          <a:p>
            <a:pPr algn="l">
              <a:spcAft>
                <a:spcPts val="600"/>
              </a:spcAft>
            </a:pPr>
            <a:endParaRPr lang="en-US" sz="34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DC48B-BCC7-1A42-B820-CD54CE4E9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02893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C563D1-7119-443B-A956-6060DB8F9AB5}"/>
              </a:ext>
            </a:extLst>
          </p:cNvPr>
          <p:cNvSpPr/>
          <p:nvPr/>
        </p:nvSpPr>
        <p:spPr>
          <a:xfrm>
            <a:off x="7848600" y="1122363"/>
            <a:ext cx="39776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ea typeface="+mj-ea"/>
                <a:cs typeface="+mj-cs"/>
              </a:rPr>
              <a:t>What makes children feel safe? </a:t>
            </a:r>
            <a:r>
              <a:rPr lang="en-US" sz="2000" b="1" u="sng" dirty="0">
                <a:ea typeface="+mj-ea"/>
                <a:cs typeface="+mj-cs"/>
                <a:hlinkClick r:id="rId2"/>
              </a:rPr>
              <a:t>https://youtu.be/KyTqFe55bwg</a:t>
            </a:r>
            <a:r>
              <a:rPr lang="en-US" sz="2000" b="1" dirty="0">
                <a:ea typeface="+mj-ea"/>
                <a:cs typeface="+mj-cs"/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ea typeface="+mj-ea"/>
                <a:cs typeface="+mj-cs"/>
              </a:rPr>
              <a:t>(1 minute 48 seconds)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effectLst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ea typeface="+mj-ea"/>
                <a:cs typeface="+mj-cs"/>
              </a:rPr>
              <a:t>I feel safe when…..</a:t>
            </a:r>
            <a:endParaRPr lang="en-US" sz="3000" b="1" dirty="0">
              <a:effectLst/>
              <a:ea typeface="+mj-ea"/>
              <a:cs typeface="+mj-cs"/>
            </a:endParaRPr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707A3583-258C-4EB3-A16F-F69D331B4D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25824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266" y="4608575"/>
            <a:ext cx="7104188" cy="164592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b="1"/>
              <a:t>What makes children feel safe?: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/>
              <a:t>At home?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/>
              <a:t>At school?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/>
              <a:t>Outside in the street or playground?</a:t>
            </a:r>
            <a:endParaRPr lang="en-GB" sz="2400"/>
          </a:p>
          <a:p>
            <a:endParaRPr lang="en-GB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80924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5080216" y="1076324"/>
            <a:ext cx="6272784" cy="1535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>
                <a:latin typeface="+mn-lt"/>
              </a:rPr>
              <a:t>Feeling safe? </a:t>
            </a:r>
            <a:endParaRPr lang="en-US" sz="360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8C2FF7-B094-C643-AF4E-692EA5820D7B}"/>
              </a:ext>
            </a:extLst>
          </p:cNvPr>
          <p:cNvSpPr/>
          <p:nvPr/>
        </p:nvSpPr>
        <p:spPr>
          <a:xfrm>
            <a:off x="5080216" y="3351276"/>
            <a:ext cx="6272784" cy="282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Where do you feel safe?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What makes you feel safe? Does anyone have a special toy? A blanket?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60376" y="6356350"/>
            <a:ext cx="37132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349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397</Words>
  <Application>Microsoft Office PowerPoint</Application>
  <PresentationFormat>Widescreen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Feelings and Safety:  Feeling safe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Similarity, diversity and respect: What is gender?</dc:title>
  <dc:creator>Ross Robertson</dc:creator>
  <cp:lastModifiedBy>Colin Morrison TASC Morrison</cp:lastModifiedBy>
  <cp:revision>50</cp:revision>
  <dcterms:created xsi:type="dcterms:W3CDTF">2018-04-26T13:55:39Z</dcterms:created>
  <dcterms:modified xsi:type="dcterms:W3CDTF">2023-09-28T12:56:40Z</dcterms:modified>
</cp:coreProperties>
</file>