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300" r:id="rId12"/>
    <p:sldId id="266" r:id="rId13"/>
    <p:sldId id="267" r:id="rId14"/>
    <p:sldId id="283" r:id="rId15"/>
    <p:sldId id="284" r:id="rId16"/>
    <p:sldId id="287" r:id="rId17"/>
    <p:sldId id="286" r:id="rId18"/>
    <p:sldId id="288" r:id="rId19"/>
    <p:sldId id="289" r:id="rId20"/>
    <p:sldId id="290" r:id="rId21"/>
    <p:sldId id="291" r:id="rId22"/>
    <p:sldId id="303" r:id="rId23"/>
    <p:sldId id="302" r:id="rId24"/>
    <p:sldId id="292" r:id="rId25"/>
    <p:sldId id="293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95" r:id="rId38"/>
    <p:sldId id="294" r:id="rId39"/>
    <p:sldId id="298" r:id="rId40"/>
    <p:sldId id="297" r:id="rId41"/>
    <p:sldId id="279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EF9DC-9F3D-48FC-A027-7CF62CD4F82B}" v="16" dt="2023-09-29T08:40:54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22"/>
  </p:normalViewPr>
  <p:slideViewPr>
    <p:cSldViewPr snapToGrid="0" snapToObjects="1">
      <p:cViewPr varScale="1">
        <p:scale>
          <a:sx n="66" d="100"/>
          <a:sy n="66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E080F06A-1F4A-224F-8F32-1F3903E1073D}"/>
    <pc:docChg chg="modSld">
      <pc:chgData name="Ross Robertson" userId="cb37bfa76ebf819d" providerId="LiveId" clId="{E080F06A-1F4A-224F-8F32-1F3903E1073D}" dt="2020-06-23T15:00:11.196" v="0" actId="18331"/>
      <pc:docMkLst>
        <pc:docMk/>
      </pc:docMkLst>
      <pc:sldChg chg="modSp">
        <pc:chgData name="Ross Robertson" userId="cb37bfa76ebf819d" providerId="LiveId" clId="{E080F06A-1F4A-224F-8F32-1F3903E1073D}" dt="2020-06-23T15:00:11.196" v="0" actId="18331"/>
        <pc:sldMkLst>
          <pc:docMk/>
          <pc:sldMk cId="512044026" sldId="284"/>
        </pc:sldMkLst>
        <pc:picChg chg="mod">
          <ac:chgData name="Ross Robertson" userId="cb37bfa76ebf819d" providerId="LiveId" clId="{E080F06A-1F4A-224F-8F32-1F3903E1073D}" dt="2020-06-23T15:00:11.196" v="0" actId="18331"/>
          <ac:picMkLst>
            <pc:docMk/>
            <pc:sldMk cId="512044026" sldId="284"/>
            <ac:picMk id="5" creationId="{00000000-0000-0000-0000-000000000000}"/>
          </ac:picMkLst>
        </pc:picChg>
        <pc:picChg chg="mod">
          <ac:chgData name="Ross Robertson" userId="cb37bfa76ebf819d" providerId="LiveId" clId="{E080F06A-1F4A-224F-8F32-1F3903E1073D}" dt="2020-06-23T15:00:11.196" v="0" actId="18331"/>
          <ac:picMkLst>
            <pc:docMk/>
            <pc:sldMk cId="512044026" sldId="284"/>
            <ac:picMk id="6" creationId="{DB12059F-BFB8-4CC2-A630-399A4F39664A}"/>
          </ac:picMkLst>
        </pc:picChg>
        <pc:picChg chg="mod">
          <ac:chgData name="Ross Robertson" userId="cb37bfa76ebf819d" providerId="LiveId" clId="{E080F06A-1F4A-224F-8F32-1F3903E1073D}" dt="2020-06-23T15:00:11.196" v="0" actId="18331"/>
          <ac:picMkLst>
            <pc:docMk/>
            <pc:sldMk cId="512044026" sldId="284"/>
            <ac:picMk id="7" creationId="{00000000-0000-0000-0000-000000000000}"/>
          </ac:picMkLst>
        </pc:picChg>
      </pc:sldChg>
    </pc:docChg>
  </pc:docChgLst>
  <pc:docChgLst>
    <pc:chgData name="Colin Morrison TASC Morrison" userId="9e8379d8aac75974" providerId="LiveId" clId="{333EF9DC-9F3D-48FC-A027-7CF62CD4F82B}"/>
    <pc:docChg chg="custSel addSld delSld modSld">
      <pc:chgData name="Colin Morrison TASC Morrison" userId="9e8379d8aac75974" providerId="LiveId" clId="{333EF9DC-9F3D-48FC-A027-7CF62CD4F82B}" dt="2023-09-29T08:41:15.853" v="101" actId="20577"/>
      <pc:docMkLst>
        <pc:docMk/>
      </pc:docMkLst>
      <pc:sldChg chg="addSp delSp modSp mod">
        <pc:chgData name="Colin Morrison TASC Morrison" userId="9e8379d8aac75974" providerId="LiveId" clId="{333EF9DC-9F3D-48FC-A027-7CF62CD4F82B}" dt="2023-09-29T08:24:02.310" v="24" actId="478"/>
        <pc:sldMkLst>
          <pc:docMk/>
          <pc:sldMk cId="979449192" sldId="256"/>
        </pc:sldMkLst>
        <pc:spChg chg="mod">
          <ac:chgData name="Colin Morrison TASC Morrison" userId="9e8379d8aac75974" providerId="LiveId" clId="{333EF9DC-9F3D-48FC-A027-7CF62CD4F82B}" dt="2023-09-29T08:23:57.810" v="23" actId="1076"/>
          <ac:spMkLst>
            <pc:docMk/>
            <pc:sldMk cId="979449192" sldId="256"/>
            <ac:spMk id="2" creationId="{00000000-0000-0000-0000-000000000000}"/>
          </ac:spMkLst>
        </pc:spChg>
        <pc:spChg chg="del">
          <ac:chgData name="Colin Morrison TASC Morrison" userId="9e8379d8aac75974" providerId="LiveId" clId="{333EF9DC-9F3D-48FC-A027-7CF62CD4F82B}" dt="2023-09-29T08:23:51.629" v="22" actId="478"/>
          <ac:spMkLst>
            <pc:docMk/>
            <pc:sldMk cId="979449192" sldId="256"/>
            <ac:spMk id="3" creationId="{00000000-0000-0000-0000-000000000000}"/>
          </ac:spMkLst>
        </pc:spChg>
        <pc:spChg chg="add mod">
          <ac:chgData name="Colin Morrison TASC Morrison" userId="9e8379d8aac75974" providerId="LiveId" clId="{333EF9DC-9F3D-48FC-A027-7CF62CD4F82B}" dt="2023-09-29T08:23:48.034" v="21"/>
          <ac:spMkLst>
            <pc:docMk/>
            <pc:sldMk cId="979449192" sldId="256"/>
            <ac:spMk id="5" creationId="{A9656E4D-A79B-FD2B-A86D-4C8D84613B23}"/>
          </ac:spMkLst>
        </pc:spChg>
        <pc:spChg chg="add del mod">
          <ac:chgData name="Colin Morrison TASC Morrison" userId="9e8379d8aac75974" providerId="LiveId" clId="{333EF9DC-9F3D-48FC-A027-7CF62CD4F82B}" dt="2023-09-29T08:24:02.310" v="24" actId="478"/>
          <ac:spMkLst>
            <pc:docMk/>
            <pc:sldMk cId="979449192" sldId="256"/>
            <ac:spMk id="7" creationId="{FD1ABD81-7A02-B49D-1D65-6425C6705ED2}"/>
          </ac:spMkLst>
        </pc:spChg>
      </pc:sldChg>
      <pc:sldChg chg="add setBg">
        <pc:chgData name="Colin Morrison TASC Morrison" userId="9e8379d8aac75974" providerId="LiveId" clId="{333EF9DC-9F3D-48FC-A027-7CF62CD4F82B}" dt="2023-09-29T08:31:50.647" v="81"/>
        <pc:sldMkLst>
          <pc:docMk/>
          <pc:sldMk cId="1708712531" sldId="265"/>
        </pc:sldMkLst>
      </pc:sldChg>
      <pc:sldChg chg="del">
        <pc:chgData name="Colin Morrison TASC Morrison" userId="9e8379d8aac75974" providerId="LiveId" clId="{333EF9DC-9F3D-48FC-A027-7CF62CD4F82B}" dt="2023-09-29T08:31:46.302" v="80" actId="2696"/>
        <pc:sldMkLst>
          <pc:docMk/>
          <pc:sldMk cId="3380708401" sldId="265"/>
        </pc:sldMkLst>
      </pc:sldChg>
      <pc:sldChg chg="addSp delSp modSp new mod setBg">
        <pc:chgData name="Colin Morrison TASC Morrison" userId="9e8379d8aac75974" providerId="LiveId" clId="{333EF9DC-9F3D-48FC-A027-7CF62CD4F82B}" dt="2023-09-29T08:31:33.864" v="79" actId="1076"/>
        <pc:sldMkLst>
          <pc:docMk/>
          <pc:sldMk cId="2019293092" sldId="299"/>
        </pc:sldMkLst>
        <pc:spChg chg="del mod">
          <ac:chgData name="Colin Morrison TASC Morrison" userId="9e8379d8aac75974" providerId="LiveId" clId="{333EF9DC-9F3D-48FC-A027-7CF62CD4F82B}" dt="2023-09-29T08:29:38.499" v="39" actId="478"/>
          <ac:spMkLst>
            <pc:docMk/>
            <pc:sldMk cId="2019293092" sldId="299"/>
            <ac:spMk id="2" creationId="{E056E869-5395-F653-B7EE-1DEC6B4F16F0}"/>
          </ac:spMkLst>
        </pc:spChg>
        <pc:spChg chg="del">
          <ac:chgData name="Colin Morrison TASC Morrison" userId="9e8379d8aac75974" providerId="LiveId" clId="{333EF9DC-9F3D-48FC-A027-7CF62CD4F82B}" dt="2023-09-29T08:30:50.283" v="73"/>
          <ac:spMkLst>
            <pc:docMk/>
            <pc:sldMk cId="2019293092" sldId="299"/>
            <ac:spMk id="3" creationId="{36BA87BA-A8A0-A10E-C7D6-E8933902ED9E}"/>
          </ac:spMkLst>
        </pc:spChg>
        <pc:spChg chg="mod ord">
          <ac:chgData name="Colin Morrison TASC Morrison" userId="9e8379d8aac75974" providerId="LiveId" clId="{333EF9DC-9F3D-48FC-A027-7CF62CD4F82B}" dt="2023-09-29T08:31:22.293" v="77" actId="26606"/>
          <ac:spMkLst>
            <pc:docMk/>
            <pc:sldMk cId="2019293092" sldId="299"/>
            <ac:spMk id="4" creationId="{EF75CC7A-33A2-F1DB-01A5-14DBC08DE324}"/>
          </ac:spMkLst>
        </pc:spChg>
        <pc:spChg chg="add del mod">
          <ac:chgData name="Colin Morrison TASC Morrison" userId="9e8379d8aac75974" providerId="LiveId" clId="{333EF9DC-9F3D-48FC-A027-7CF62CD4F82B}" dt="2023-09-29T08:29:54.232" v="72" actId="478"/>
          <ac:spMkLst>
            <pc:docMk/>
            <pc:sldMk cId="2019293092" sldId="299"/>
            <ac:spMk id="6" creationId="{D90A3D67-31B3-04B9-5D33-901FFA02C2B0}"/>
          </ac:spMkLst>
        </pc:spChg>
        <pc:spChg chg="add del mod">
          <ac:chgData name="Colin Morrison TASC Morrison" userId="9e8379d8aac75974" providerId="LiveId" clId="{333EF9DC-9F3D-48FC-A027-7CF62CD4F82B}" dt="2023-09-29T08:31:05.074" v="74" actId="21"/>
          <ac:spMkLst>
            <pc:docMk/>
            <pc:sldMk cId="2019293092" sldId="299"/>
            <ac:spMk id="7" creationId="{C8F2A8D5-90A2-B9D6-61AF-898C1A84F630}"/>
          </ac:spMkLst>
        </pc:spChg>
        <pc:spChg chg="add mod">
          <ac:chgData name="Colin Morrison TASC Morrison" userId="9e8379d8aac75974" providerId="LiveId" clId="{333EF9DC-9F3D-48FC-A027-7CF62CD4F82B}" dt="2023-09-29T08:31:33.864" v="79" actId="1076"/>
          <ac:spMkLst>
            <pc:docMk/>
            <pc:sldMk cId="2019293092" sldId="299"/>
            <ac:spMk id="8" creationId="{34761544-E470-D42A-7EF8-91EBCD6F6C47}"/>
          </ac:spMkLst>
        </pc:spChg>
        <pc:spChg chg="add">
          <ac:chgData name="Colin Morrison TASC Morrison" userId="9e8379d8aac75974" providerId="LiveId" clId="{333EF9DC-9F3D-48FC-A027-7CF62CD4F82B}" dt="2023-09-29T08:31:22.293" v="77" actId="26606"/>
          <ac:spMkLst>
            <pc:docMk/>
            <pc:sldMk cId="2019293092" sldId="299"/>
            <ac:spMk id="1031" creationId="{42A4FC2C-047E-45A5-965D-8E1E3BF09BC6}"/>
          </ac:spMkLst>
        </pc:spChg>
        <pc:picChg chg="add mod">
          <ac:chgData name="Colin Morrison TASC Morrison" userId="9e8379d8aac75974" providerId="LiveId" clId="{333EF9DC-9F3D-48FC-A027-7CF62CD4F82B}" dt="2023-09-29T08:31:22.293" v="77" actId="26606"/>
          <ac:picMkLst>
            <pc:docMk/>
            <pc:sldMk cId="2019293092" sldId="299"/>
            <ac:picMk id="1026" creationId="{9A7E5164-8108-51CE-EBF6-EB9D7CF517B9}"/>
          </ac:picMkLst>
        </pc:picChg>
      </pc:sldChg>
      <pc:sldChg chg="addSp delSp modSp add mod setBg">
        <pc:chgData name="Colin Morrison TASC Morrison" userId="9e8379d8aac75974" providerId="LiveId" clId="{333EF9DC-9F3D-48FC-A027-7CF62CD4F82B}" dt="2023-09-29T08:35:47.823" v="89" actId="26606"/>
        <pc:sldMkLst>
          <pc:docMk/>
          <pc:sldMk cId="3832130319" sldId="300"/>
        </pc:sldMkLst>
        <pc:spChg chg="del">
          <ac:chgData name="Colin Morrison TASC Morrison" userId="9e8379d8aac75974" providerId="LiveId" clId="{333EF9DC-9F3D-48FC-A027-7CF62CD4F82B}" dt="2023-09-29T08:33:08.582" v="82" actId="478"/>
          <ac:spMkLst>
            <pc:docMk/>
            <pc:sldMk cId="3832130319" sldId="300"/>
            <ac:spMk id="2" creationId="{E056E869-5395-F653-B7EE-1DEC6B4F16F0}"/>
          </ac:spMkLst>
        </pc:spChg>
        <pc:spChg chg="del">
          <ac:chgData name="Colin Morrison TASC Morrison" userId="9e8379d8aac75974" providerId="LiveId" clId="{333EF9DC-9F3D-48FC-A027-7CF62CD4F82B}" dt="2023-09-29T08:33:38.670" v="86" actId="478"/>
          <ac:spMkLst>
            <pc:docMk/>
            <pc:sldMk cId="3832130319" sldId="300"/>
            <ac:spMk id="3" creationId="{36BA87BA-A8A0-A10E-C7D6-E8933902ED9E}"/>
          </ac:spMkLst>
        </pc:spChg>
        <pc:spChg chg="mod ord">
          <ac:chgData name="Colin Morrison TASC Morrison" userId="9e8379d8aac75974" providerId="LiveId" clId="{333EF9DC-9F3D-48FC-A027-7CF62CD4F82B}" dt="2023-09-29T08:35:47.823" v="89" actId="26606"/>
          <ac:spMkLst>
            <pc:docMk/>
            <pc:sldMk cId="3832130319" sldId="300"/>
            <ac:spMk id="4" creationId="{EF75CC7A-33A2-F1DB-01A5-14DBC08DE324}"/>
          </ac:spMkLst>
        </pc:spChg>
        <pc:spChg chg="add del mod">
          <ac:chgData name="Colin Morrison TASC Morrison" userId="9e8379d8aac75974" providerId="LiveId" clId="{333EF9DC-9F3D-48FC-A027-7CF62CD4F82B}" dt="2023-09-29T08:33:33.209" v="85" actId="478"/>
          <ac:spMkLst>
            <pc:docMk/>
            <pc:sldMk cId="3832130319" sldId="300"/>
            <ac:spMk id="6" creationId="{8F10A9C1-A065-B0BF-02ED-828E61BDAC89}"/>
          </ac:spMkLst>
        </pc:spChg>
        <pc:spChg chg="add">
          <ac:chgData name="Colin Morrison TASC Morrison" userId="9e8379d8aac75974" providerId="LiveId" clId="{333EF9DC-9F3D-48FC-A027-7CF62CD4F82B}" dt="2023-09-29T08:35:47.823" v="89" actId="26606"/>
          <ac:spMkLst>
            <pc:docMk/>
            <pc:sldMk cId="3832130319" sldId="300"/>
            <ac:spMk id="2057" creationId="{42A4FC2C-047E-45A5-965D-8E1E3BF09BC6}"/>
          </ac:spMkLst>
        </pc:spChg>
        <pc:picChg chg="add del mod">
          <ac:chgData name="Colin Morrison TASC Morrison" userId="9e8379d8aac75974" providerId="LiveId" clId="{333EF9DC-9F3D-48FC-A027-7CF62CD4F82B}" dt="2023-09-29T08:35:43.336" v="87" actId="478"/>
          <ac:picMkLst>
            <pc:docMk/>
            <pc:sldMk cId="3832130319" sldId="300"/>
            <ac:picMk id="2050" creationId="{C7BB71F2-D44D-1039-C74E-5F6CD3D0F002}"/>
          </ac:picMkLst>
        </pc:picChg>
        <pc:picChg chg="add mod">
          <ac:chgData name="Colin Morrison TASC Morrison" userId="9e8379d8aac75974" providerId="LiveId" clId="{333EF9DC-9F3D-48FC-A027-7CF62CD4F82B}" dt="2023-09-29T08:35:47.823" v="89" actId="26606"/>
          <ac:picMkLst>
            <pc:docMk/>
            <pc:sldMk cId="3832130319" sldId="300"/>
            <ac:picMk id="2052" creationId="{AC5870EB-F35D-037C-6FA7-1D35E2885750}"/>
          </ac:picMkLst>
        </pc:picChg>
      </pc:sldChg>
      <pc:sldChg chg="modSp new del mod">
        <pc:chgData name="Colin Morrison TASC Morrison" userId="9e8379d8aac75974" providerId="LiveId" clId="{333EF9DC-9F3D-48FC-A027-7CF62CD4F82B}" dt="2023-09-29T08:28:37.480" v="26" actId="47"/>
        <pc:sldMkLst>
          <pc:docMk/>
          <pc:sldMk cId="1593751018" sldId="301"/>
        </pc:sldMkLst>
        <pc:spChg chg="mod">
          <ac:chgData name="Colin Morrison TASC Morrison" userId="9e8379d8aac75974" providerId="LiveId" clId="{333EF9DC-9F3D-48FC-A027-7CF62CD4F82B}" dt="2023-09-28T15:59:55.208" v="16" actId="20577"/>
          <ac:spMkLst>
            <pc:docMk/>
            <pc:sldMk cId="1593751018" sldId="301"/>
            <ac:spMk id="2" creationId="{71FDF50D-EAB2-73A7-9A93-8C42172C7FD2}"/>
          </ac:spMkLst>
        </pc:spChg>
      </pc:sldChg>
      <pc:sldChg chg="addSp delSp modSp add mod setBg">
        <pc:chgData name="Colin Morrison TASC Morrison" userId="9e8379d8aac75974" providerId="LiveId" clId="{333EF9DC-9F3D-48FC-A027-7CF62CD4F82B}" dt="2023-09-29T08:41:15.853" v="101" actId="20577"/>
        <pc:sldMkLst>
          <pc:docMk/>
          <pc:sldMk cId="3137853357" sldId="302"/>
        </pc:sldMkLst>
        <pc:spChg chg="del mod">
          <ac:chgData name="Colin Morrison TASC Morrison" userId="9e8379d8aac75974" providerId="LiveId" clId="{333EF9DC-9F3D-48FC-A027-7CF62CD4F82B}" dt="2023-09-29T08:36:53.895" v="91" actId="478"/>
          <ac:spMkLst>
            <pc:docMk/>
            <pc:sldMk cId="3137853357" sldId="302"/>
            <ac:spMk id="2" creationId="{71FDF50D-EAB2-73A7-9A93-8C42172C7FD2}"/>
          </ac:spMkLst>
        </pc:spChg>
        <pc:spChg chg="del">
          <ac:chgData name="Colin Morrison TASC Morrison" userId="9e8379d8aac75974" providerId="LiveId" clId="{333EF9DC-9F3D-48FC-A027-7CF62CD4F82B}" dt="2023-09-29T08:40:54.372" v="95"/>
          <ac:spMkLst>
            <pc:docMk/>
            <pc:sldMk cId="3137853357" sldId="302"/>
            <ac:spMk id="3" creationId="{94AE45FB-5977-1B7A-9ECA-45E6482ADC07}"/>
          </ac:spMkLst>
        </pc:spChg>
        <pc:spChg chg="del">
          <ac:chgData name="Colin Morrison TASC Morrison" userId="9e8379d8aac75974" providerId="LiveId" clId="{333EF9DC-9F3D-48FC-A027-7CF62CD4F82B}" dt="2023-09-29T08:38:38.550" v="94"/>
          <ac:spMkLst>
            <pc:docMk/>
            <pc:sldMk cId="3137853357" sldId="302"/>
            <ac:spMk id="4" creationId="{8B1499AF-D58E-39FE-D0D5-AA7C7A907A1A}"/>
          </ac:spMkLst>
        </pc:spChg>
        <pc:spChg chg="mod ord">
          <ac:chgData name="Colin Morrison TASC Morrison" userId="9e8379d8aac75974" providerId="LiveId" clId="{333EF9DC-9F3D-48FC-A027-7CF62CD4F82B}" dt="2023-09-29T08:41:06.576" v="96" actId="26606"/>
          <ac:spMkLst>
            <pc:docMk/>
            <pc:sldMk cId="3137853357" sldId="302"/>
            <ac:spMk id="5" creationId="{7A826CCD-B648-CA25-52E1-881E3EEB1C30}"/>
          </ac:spMkLst>
        </pc:spChg>
        <pc:spChg chg="add mod">
          <ac:chgData name="Colin Morrison TASC Morrison" userId="9e8379d8aac75974" providerId="LiveId" clId="{333EF9DC-9F3D-48FC-A027-7CF62CD4F82B}" dt="2023-09-29T08:41:15.853" v="101" actId="20577"/>
          <ac:spMkLst>
            <pc:docMk/>
            <pc:sldMk cId="3137853357" sldId="302"/>
            <ac:spMk id="7" creationId="{68E45BBA-2060-55B4-B589-B7CD333BD001}"/>
          </ac:spMkLst>
        </pc:spChg>
        <pc:spChg chg="add">
          <ac:chgData name="Colin Morrison TASC Morrison" userId="9e8379d8aac75974" providerId="LiveId" clId="{333EF9DC-9F3D-48FC-A027-7CF62CD4F82B}" dt="2023-09-29T08:41:06.576" v="96" actId="26606"/>
          <ac:spMkLst>
            <pc:docMk/>
            <pc:sldMk cId="3137853357" sldId="302"/>
            <ac:spMk id="3083" creationId="{70155189-D96C-4527-B0EC-654B946BE615}"/>
          </ac:spMkLst>
        </pc:spChg>
        <pc:picChg chg="add mod ord">
          <ac:chgData name="Colin Morrison TASC Morrison" userId="9e8379d8aac75974" providerId="LiveId" clId="{333EF9DC-9F3D-48FC-A027-7CF62CD4F82B}" dt="2023-09-29T08:41:06.576" v="96" actId="26606"/>
          <ac:picMkLst>
            <pc:docMk/>
            <pc:sldMk cId="3137853357" sldId="302"/>
            <ac:picMk id="3074" creationId="{CE2652FB-FAB0-8827-1D4F-EA29582DAAE6}"/>
          </ac:picMkLst>
        </pc:picChg>
        <pc:picChg chg="add mod">
          <ac:chgData name="Colin Morrison TASC Morrison" userId="9e8379d8aac75974" providerId="LiveId" clId="{333EF9DC-9F3D-48FC-A027-7CF62CD4F82B}" dt="2023-09-29T08:41:06.576" v="96" actId="26606"/>
          <ac:picMkLst>
            <pc:docMk/>
            <pc:sldMk cId="3137853357" sldId="302"/>
            <ac:picMk id="3076" creationId="{5950A486-0B72-4F6B-3D61-9F380EC906F5}"/>
          </ac:picMkLst>
        </pc:picChg>
        <pc:picChg chg="add mod">
          <ac:chgData name="Colin Morrison TASC Morrison" userId="9e8379d8aac75974" providerId="LiveId" clId="{333EF9DC-9F3D-48FC-A027-7CF62CD4F82B}" dt="2023-09-29T08:41:06.576" v="96" actId="26606"/>
          <ac:picMkLst>
            <pc:docMk/>
            <pc:sldMk cId="3137853357" sldId="302"/>
            <ac:picMk id="3078" creationId="{262B597A-A193-B2F8-8BE0-AB712CC51007}"/>
          </ac:picMkLst>
        </pc:picChg>
      </pc:sldChg>
      <pc:sldChg chg="modSp add mod setBg">
        <pc:chgData name="Colin Morrison TASC Morrison" userId="9e8379d8aac75974" providerId="LiveId" clId="{333EF9DC-9F3D-48FC-A027-7CF62CD4F82B}" dt="2023-09-29T08:28:58.002" v="37" actId="20577"/>
        <pc:sldMkLst>
          <pc:docMk/>
          <pc:sldMk cId="3510705015" sldId="303"/>
        </pc:sldMkLst>
        <pc:spChg chg="mod">
          <ac:chgData name="Colin Morrison TASC Morrison" userId="9e8379d8aac75974" providerId="LiveId" clId="{333EF9DC-9F3D-48FC-A027-7CF62CD4F82B}" dt="2023-09-29T08:28:58.002" v="37" actId="20577"/>
          <ac:spMkLst>
            <pc:docMk/>
            <pc:sldMk cId="3510705015" sldId="30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26/10/2023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26/10/2023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26/10/2023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26/10/2023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26/10/2023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6t1Wvbys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C4E306-BC28-4A7B-871B-1926F6FA6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3ECC9B4-989C-4F71-A6BC-DEBC1D9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E20AF01B-D099-4710-BF18-E2832A9B6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20" y="467541"/>
            <a:ext cx="7003107" cy="1827361"/>
          </a:xfrm>
        </p:spPr>
        <p:txBody>
          <a:bodyPr anchor="ctr">
            <a:normAutofit/>
          </a:bodyPr>
          <a:lstStyle/>
          <a:p>
            <a:pPr algn="l"/>
            <a:r>
              <a:rPr lang="en-GB" sz="4000" b="1" dirty="0">
                <a:latin typeface="+mn-lt"/>
              </a:rPr>
              <a:t>Similarity, diversity and respect: Boys and Girls</a:t>
            </a:r>
            <a:endParaRPr lang="en-US" sz="40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E4BB4F-99AB-4C4E-A763-C5AC5273D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A9656E4D-A79B-FD2B-A86D-4C8D84613B23}"/>
              </a:ext>
            </a:extLst>
          </p:cNvPr>
          <p:cNvSpPr txBox="1">
            <a:spLocks/>
          </p:cNvSpPr>
          <p:nvPr/>
        </p:nvSpPr>
        <p:spPr>
          <a:xfrm>
            <a:off x="673499" y="2385701"/>
            <a:ext cx="8683152" cy="438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can give examples of what makes me a unique individual.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show respect for others.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how I look, how I behave, and my aspirations should not be limited by stereotypes, my sex or expectations of what boys and girls should do.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some children have a disability that can affect how they walk, see, hear, speak, learn, or do other things.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>
                <a:ea typeface="DengXian" panose="02010600030101010101" pitchFamily="2" charset="-122"/>
                <a:cs typeface="Times New Roman" panose="02020603050405020304" pitchFamily="18" charset="0"/>
              </a:rPr>
              <a:t>I understand that the terms heterosexual, gay, lesbian, and bisexual can be used to describe who a person is attracted to or falls in love with.</a:t>
            </a:r>
            <a:endParaRPr lang="en-GB"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Minecraft’s servers aren’t shutting down, contrary to internet prank ...">
            <a:extLst>
              <a:ext uri="{FF2B5EF4-FFF2-40B4-BE49-F238E27FC236}">
                <a16:creationId xmlns:a16="http://schemas.microsoft.com/office/drawing/2014/main" xmlns="" id="{9A7E5164-8108-51CE-EBF6-EB9D7CF51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120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75CC7A-33A2-F1DB-01A5-14DBC08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4761544-E470-D42A-7EF8-91EBCD6F6C47}"/>
              </a:ext>
            </a:extLst>
          </p:cNvPr>
          <p:cNvSpPr txBox="1">
            <a:spLocks/>
          </p:cNvSpPr>
          <p:nvPr/>
        </p:nvSpPr>
        <p:spPr>
          <a:xfrm>
            <a:off x="125278" y="5995674"/>
            <a:ext cx="10515600" cy="79406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Who can play Minecraft?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29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Image result for girl and boys play minecraft">
            <a:extLst>
              <a:ext uri="{FF2B5EF4-FFF2-40B4-BE49-F238E27FC236}">
                <a16:creationId xmlns:a16="http://schemas.microsoft.com/office/drawing/2014/main" xmlns="" id="{AC5870EB-F35D-037C-6FA7-1D35E2885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75CC7A-33A2-F1DB-01A5-14DBC08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83213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Who can play with technology?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43624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0798" y="-762000"/>
            <a:ext cx="14731998" cy="82867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5663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Who can be happy – girls, boys or both?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5659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1A784BF-09DB-448D-99FC-B49DFC660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17859B3-4C91-478D-929D-BB6433F90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Happy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6" name="Picture 5" descr="A picture containing person, indoor, little, young&#10;&#10;Description automatically generated">
            <a:extLst>
              <a:ext uri="{FF2B5EF4-FFF2-40B4-BE49-F238E27FC236}">
                <a16:creationId xmlns:a16="http://schemas.microsoft.com/office/drawing/2014/main" xmlns="" id="{DB12059F-BFB8-4CC2-A630-399A4F396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283FBD2-A663-469F-855C-06D86E3C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A1279FC-7441-4E55-B082-2774E6316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2B59A594-2FA8-450F-85C2-DDAB0F04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1204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Who can be worried – girls, boys or both?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7766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6B42B9F-F674-4D7F-AEFD-F5DC47A70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E677BBB0-8A66-4619-B31B-5097655C5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Worried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B56C437-7CF8-4D2B-8C62-6F9CEA561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88F414E-1A16-495F-8EF5-F55A4207E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31633" y="4464872"/>
            <a:ext cx="3712464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1417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Who might cry – girls, boys or both?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56366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6B42B9F-F674-4D7F-AEFD-F5DC47A70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677BBB0-8A66-4619-B31B-5097655C5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Crying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56C437-7CF8-4D2B-8C62-6F9CEA561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88F414E-1A16-495F-8EF5-F55A4207E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9D6F5ED-1DF5-42F6-BA7D-7D03B7B6E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633" y="4464872"/>
            <a:ext cx="3712464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976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xmlns="" id="{880129A1-13BA-4D2D-899D-E3CE0A5B7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000" b="1" dirty="0">
                <a:latin typeface="+mn-lt"/>
              </a:rPr>
              <a:t>A mum can find out what sex her baby is before it is born, or find out at the birth when the midwife will say the baby is a girl or a boy.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273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Who can be shy – girls, boys or both?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9576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6B42B9F-F674-4D7F-AEFD-F5DC47A70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677BBB0-8A66-4619-B31B-5097655C5F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B56C437-7CF8-4D2B-8C62-6F9CEA561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88F414E-1A16-495F-8EF5-F55A4207E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94FA80B-1AB7-4D31-9FE0-163603D45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633" y="4464872"/>
            <a:ext cx="3712464" cy="16083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9943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2246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Who can be angry – girls, boys or both?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1070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xmlns="" id="{70155189-D96C-4527-B0EC-654B946BE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8E45BBA-2060-55B4-B589-B7CD333B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angry</a:t>
            </a:r>
          </a:p>
        </p:txBody>
      </p:sp>
      <p:pic>
        <p:nvPicPr>
          <p:cNvPr id="3076" name="Picture 4" descr="Free Boy Child photo and picture">
            <a:extLst>
              <a:ext uri="{FF2B5EF4-FFF2-40B4-BE49-F238E27FC236}">
                <a16:creationId xmlns:a16="http://schemas.microsoft.com/office/drawing/2014/main" xmlns="" id="{5950A486-0B72-4F6B-3D61-9F380EC906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25" y="2785950"/>
            <a:ext cx="2811884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ngry emoji">
            <a:extLst>
              <a:ext uri="{FF2B5EF4-FFF2-40B4-BE49-F238E27FC236}">
                <a16:creationId xmlns:a16="http://schemas.microsoft.com/office/drawing/2014/main" xmlns="" id="{CE2652FB-FAB0-8827-1D4F-EA29582D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163" y="2785950"/>
            <a:ext cx="3275981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Ai Generated Girl illustration and picture">
            <a:extLst>
              <a:ext uri="{FF2B5EF4-FFF2-40B4-BE49-F238E27FC236}">
                <a16:creationId xmlns:a16="http://schemas.microsoft.com/office/drawing/2014/main" xmlns="" id="{262B597A-A193-B2F8-8BE0-AB712CC510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013" y="2785950"/>
            <a:ext cx="351485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26CCD-B648-CA25-52E1-881E3EEB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3785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0353"/>
            <a:ext cx="12192000" cy="73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Who can feel excited – girls, boys or both?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20447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latin typeface="+mn-lt"/>
              </a:rPr>
              <a:t>Excited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rshp.scot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425" y="2427288"/>
            <a:ext cx="4067175" cy="353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2427288"/>
            <a:ext cx="5559425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25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teacher?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12992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964" y="365125"/>
            <a:ext cx="9882575" cy="585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878" y="365125"/>
            <a:ext cx="7209271" cy="58515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1500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bus driver?</a:t>
            </a:r>
            <a:r>
              <a:rPr lang="en-US" sz="4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53378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151" y="669925"/>
            <a:ext cx="12192000" cy="6400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05550" y="669925"/>
            <a:ext cx="8248650" cy="6400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8655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6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10515600" cy="1194953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Today we are talking about being boys and girls.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88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Police Officer?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98717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250549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dancer?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9632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4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7722" y="-76200"/>
            <a:ext cx="16791374" cy="7010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67796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nurse?</a:t>
            </a:r>
            <a:r>
              <a:rPr lang="en-US" sz="40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01605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3526" y="0"/>
            <a:ext cx="15773399" cy="685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19613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builder?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07850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7B2A2-EFDF-4F46-B7C8-8DFC262E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B6A9F31-517A-DB4A-8A2D-821F55CF9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361" y="-107024"/>
            <a:ext cx="12292361" cy="815009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2CB48B-D8E7-4643-90FE-957B3FAC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6503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 Firefighter?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9617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E0BBD874-05D5-4811-AC37-D0BB6141E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C33BE1-DFDC-42B9-8614-DA415755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6215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Who can bake a cake?</a:t>
            </a:r>
            <a:r>
              <a:rPr lang="en-US">
                <a:solidFill>
                  <a:srgbClr val="FFFFFF"/>
                </a:solidFill>
                <a:effectLst/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524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Who can be an Engineer?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187061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706"/>
            <a:ext cx="12192000" cy="812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8461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04" y="3373758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14D48A-E18D-41C0-8487-169510924A83}"/>
              </a:ext>
            </a:extLst>
          </p:cNvPr>
          <p:cNvSpPr/>
          <p:nvPr/>
        </p:nvSpPr>
        <p:spPr>
          <a:xfrm>
            <a:off x="718358" y="1774752"/>
            <a:ext cx="4924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Scoop and Friends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https://youtu.be/St6t1WvbysU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3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14499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Who can play football?</a:t>
            </a:r>
            <a:r>
              <a:rPr lang="en-US">
                <a:solidFill>
                  <a:srgbClr val="FFFFFF"/>
                </a:solidFill>
                <a:effectLst/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43615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0532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2"/>
            <a:ext cx="12191999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Who can build with blocks?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5869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514340"/>
            <a:ext cx="12191980" cy="79438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0871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377</Words>
  <Application>Microsoft Office PowerPoint</Application>
  <PresentationFormat>Widescreen</PresentationFormat>
  <Paragraphs>79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DengXian</vt:lpstr>
      <vt:lpstr>Futura Medium</vt:lpstr>
      <vt:lpstr>Symbol</vt:lpstr>
      <vt:lpstr>Times New Roman</vt:lpstr>
      <vt:lpstr>Office Theme</vt:lpstr>
      <vt:lpstr>Similarity, diversity and respect: Boys and Girls</vt:lpstr>
      <vt:lpstr>A mum can find out what sex her baby is before it is born, or find out at the birth when the midwife will say the baby is a girl or a boy.</vt:lpstr>
      <vt:lpstr>Today we are talking about being boys and girls. </vt:lpstr>
      <vt:lpstr>Who can bake a cake? </vt:lpstr>
      <vt:lpstr>PowerPoint Presentation</vt:lpstr>
      <vt:lpstr>Who can play football? </vt:lpstr>
      <vt:lpstr>PowerPoint Presentation</vt:lpstr>
      <vt:lpstr>Who can build with blocks? </vt:lpstr>
      <vt:lpstr>PowerPoint Presentation</vt:lpstr>
      <vt:lpstr>PowerPoint Presentation</vt:lpstr>
      <vt:lpstr>PowerPoint Presentation</vt:lpstr>
      <vt:lpstr>Who can play with technology? </vt:lpstr>
      <vt:lpstr>PowerPoint Presentation</vt:lpstr>
      <vt:lpstr>Who can be happy – girls, boys or both? </vt:lpstr>
      <vt:lpstr>Happy</vt:lpstr>
      <vt:lpstr>Who can be worried – girls, boys or both?</vt:lpstr>
      <vt:lpstr>Worried</vt:lpstr>
      <vt:lpstr>Who might cry – girls, boys or both?</vt:lpstr>
      <vt:lpstr>Crying</vt:lpstr>
      <vt:lpstr>Who can be shy – girls, boys or both?</vt:lpstr>
      <vt:lpstr>Shy</vt:lpstr>
      <vt:lpstr>Who can be angry – girls, boys or both?</vt:lpstr>
      <vt:lpstr>angry</vt:lpstr>
      <vt:lpstr>Who can feel excited – girls, boys or both?</vt:lpstr>
      <vt:lpstr>Excited</vt:lpstr>
      <vt:lpstr>Who can be a teacher?</vt:lpstr>
      <vt:lpstr>PowerPoint Presentation</vt:lpstr>
      <vt:lpstr>Who can be a bus driver? </vt:lpstr>
      <vt:lpstr>PowerPoint Presentation</vt:lpstr>
      <vt:lpstr>Who can be a Police Officer? </vt:lpstr>
      <vt:lpstr>PowerPoint Presentation</vt:lpstr>
      <vt:lpstr>Who can be a dancer?</vt:lpstr>
      <vt:lpstr>PowerPoint Presentation</vt:lpstr>
      <vt:lpstr>Who can be a nurse? </vt:lpstr>
      <vt:lpstr>PowerPoint Presentation</vt:lpstr>
      <vt:lpstr>Who can be a builder? </vt:lpstr>
      <vt:lpstr>PowerPoint Presentation</vt:lpstr>
      <vt:lpstr>Who can be a Firefighter? </vt:lpstr>
      <vt:lpstr>PowerPoint Presentation</vt:lpstr>
      <vt:lpstr>Who can be an Engineer? </vt:lpstr>
      <vt:lpstr>PowerPoint Presentation</vt:lpstr>
      <vt:lpstr>In this class, we are all individuals, different, unique and special.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1.4.3 Similarity, diversity and respect: What is gender?</dc:title>
  <dc:creator>Colin Morrison</dc:creator>
  <cp:lastModifiedBy>McCormack, Elaine</cp:lastModifiedBy>
  <cp:revision>22</cp:revision>
  <dcterms:created xsi:type="dcterms:W3CDTF">2019-03-30T17:36:18Z</dcterms:created>
  <dcterms:modified xsi:type="dcterms:W3CDTF">2023-10-26T11:46:12Z</dcterms:modified>
</cp:coreProperties>
</file>