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3"/>
  </p:notes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5" r:id="rId9"/>
    <p:sldId id="294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14B11BFF-4529-4D45-B1EA-0414846AC0A0}"/>
    <pc:docChg chg="custSel addSld modSld">
      <pc:chgData name="Colin Morrison TASC Morrison" userId="9e8379d8aac75974" providerId="LiveId" clId="{14B11BFF-4529-4D45-B1EA-0414846AC0A0}" dt="2023-10-10T14:47:19.172" v="128" actId="26606"/>
      <pc:docMkLst>
        <pc:docMk/>
      </pc:docMkLst>
      <pc:sldChg chg="addSp delSp modSp new mod setBg">
        <pc:chgData name="Colin Morrison TASC Morrison" userId="9e8379d8aac75974" providerId="LiveId" clId="{14B11BFF-4529-4D45-B1EA-0414846AC0A0}" dt="2023-10-10T14:47:19.172" v="128" actId="26606"/>
        <pc:sldMkLst>
          <pc:docMk/>
          <pc:sldMk cId="4150276567" sldId="297"/>
        </pc:sldMkLst>
        <pc:spChg chg="mod">
          <ac:chgData name="Colin Morrison TASC Morrison" userId="9e8379d8aac75974" providerId="LiveId" clId="{14B11BFF-4529-4D45-B1EA-0414846AC0A0}" dt="2023-10-10T14:47:19.172" v="128" actId="26606"/>
          <ac:spMkLst>
            <pc:docMk/>
            <pc:sldMk cId="4150276567" sldId="297"/>
            <ac:spMk id="2" creationId="{FAA210FE-1CA8-81A2-3247-AFCF4C45D414}"/>
          </ac:spMkLst>
        </pc:spChg>
        <pc:spChg chg="del">
          <ac:chgData name="Colin Morrison TASC Morrison" userId="9e8379d8aac75974" providerId="LiveId" clId="{14B11BFF-4529-4D45-B1EA-0414846AC0A0}" dt="2023-10-10T14:46:45.117" v="90" actId="26606"/>
          <ac:spMkLst>
            <pc:docMk/>
            <pc:sldMk cId="4150276567" sldId="297"/>
            <ac:spMk id="3" creationId="{4B9E8A4A-5308-5707-BCCB-18028EF0A4B0}"/>
          </ac:spMkLst>
        </pc:spChg>
        <pc:spChg chg="mod">
          <ac:chgData name="Colin Morrison TASC Morrison" userId="9e8379d8aac75974" providerId="LiveId" clId="{14B11BFF-4529-4D45-B1EA-0414846AC0A0}" dt="2023-10-10T14:46:45.117" v="90" actId="26606"/>
          <ac:spMkLst>
            <pc:docMk/>
            <pc:sldMk cId="4150276567" sldId="297"/>
            <ac:spMk id="4" creationId="{7FC2A7E6-3C39-F2CE-A5AB-AE60EC0AB80E}"/>
          </ac:spMkLst>
        </pc:spChg>
        <pc:spChg chg="add del">
          <ac:chgData name="Colin Morrison TASC Morrison" userId="9e8379d8aac75974" providerId="LiveId" clId="{14B11BFF-4529-4D45-B1EA-0414846AC0A0}" dt="2023-10-10T14:47:19.172" v="128" actId="26606"/>
          <ac:spMkLst>
            <pc:docMk/>
            <pc:sldMk cId="4150276567" sldId="297"/>
            <ac:spMk id="1031" creationId="{37C89E4B-3C9F-44B9-8B86-D9E3D112D8EC}"/>
          </ac:spMkLst>
        </pc:spChg>
        <pc:spChg chg="add">
          <ac:chgData name="Colin Morrison TASC Morrison" userId="9e8379d8aac75974" providerId="LiveId" clId="{14B11BFF-4529-4D45-B1EA-0414846AC0A0}" dt="2023-10-10T14:47:19.172" v="128" actId="26606"/>
          <ac:spMkLst>
            <pc:docMk/>
            <pc:sldMk cId="4150276567" sldId="297"/>
            <ac:spMk id="1040" creationId="{37C89E4B-3C9F-44B9-8B86-D9E3D112D8EC}"/>
          </ac:spMkLst>
        </pc:spChg>
        <pc:picChg chg="add mod ord">
          <ac:chgData name="Colin Morrison TASC Morrison" userId="9e8379d8aac75974" providerId="LiveId" clId="{14B11BFF-4529-4D45-B1EA-0414846AC0A0}" dt="2023-10-10T14:46:45.117" v="90" actId="26606"/>
          <ac:picMkLst>
            <pc:docMk/>
            <pc:sldMk cId="4150276567" sldId="297"/>
            <ac:picMk id="1026" creationId="{CE992414-90F1-A5D6-A35D-81ECEC2AF569}"/>
          </ac:picMkLst>
        </pc:picChg>
        <pc:cxnChg chg="add del">
          <ac:chgData name="Colin Morrison TASC Morrison" userId="9e8379d8aac75974" providerId="LiveId" clId="{14B11BFF-4529-4D45-B1EA-0414846AC0A0}" dt="2023-10-10T14:47:19.172" v="128" actId="26606"/>
          <ac:cxnSpMkLst>
            <pc:docMk/>
            <pc:sldMk cId="4150276567" sldId="297"/>
            <ac:cxnSpMk id="1033" creationId="{AA2EAA10-076F-46BD-8F0F-B9A2FB77A85C}"/>
          </ac:cxnSpMkLst>
        </pc:cxnChg>
        <pc:cxnChg chg="add del">
          <ac:chgData name="Colin Morrison TASC Morrison" userId="9e8379d8aac75974" providerId="LiveId" clId="{14B11BFF-4529-4D45-B1EA-0414846AC0A0}" dt="2023-10-10T14:47:19.172" v="128" actId="26606"/>
          <ac:cxnSpMkLst>
            <pc:docMk/>
            <pc:sldMk cId="4150276567" sldId="297"/>
            <ac:cxnSpMk id="1035" creationId="{D891E407-403B-4764-86C9-33A56D3BCAA3}"/>
          </ac:cxnSpMkLst>
        </pc:cxnChg>
        <pc:cxnChg chg="add">
          <ac:chgData name="Colin Morrison TASC Morrison" userId="9e8379d8aac75974" providerId="LiveId" clId="{14B11BFF-4529-4D45-B1EA-0414846AC0A0}" dt="2023-10-10T14:47:19.172" v="128" actId="26606"/>
          <ac:cxnSpMkLst>
            <pc:docMk/>
            <pc:sldMk cId="4150276567" sldId="297"/>
            <ac:cxnSpMk id="1042" creationId="{AA2EAA10-076F-46BD-8F0F-B9A2FB77A85C}"/>
          </ac:cxnSpMkLst>
        </pc:cxnChg>
        <pc:cxnChg chg="add">
          <ac:chgData name="Colin Morrison TASC Morrison" userId="9e8379d8aac75974" providerId="LiveId" clId="{14B11BFF-4529-4D45-B1EA-0414846AC0A0}" dt="2023-10-10T14:47:19.172" v="128" actId="26606"/>
          <ac:cxnSpMkLst>
            <pc:docMk/>
            <pc:sldMk cId="4150276567" sldId="297"/>
            <ac:cxnSpMk id="1044" creationId="{D891E407-403B-4764-86C9-33A56D3BCAA3}"/>
          </ac:cxnSpMkLst>
        </pc:cxnChg>
      </pc:sldChg>
    </pc:docChg>
  </pc:docChgLst>
  <pc:docChgLst>
    <pc:chgData name="Ross Robertson" userId="cb37bfa76ebf819d" providerId="LiveId" clId="{BB6A9947-34B4-C64F-AD5F-526774DD25C9}"/>
    <pc:docChg chg="custSel modSld">
      <pc:chgData name="Ross Robertson" userId="cb37bfa76ebf819d" providerId="LiveId" clId="{BB6A9947-34B4-C64F-AD5F-526774DD25C9}" dt="2019-07-01T10:37:03.333" v="16" actId="1076"/>
      <pc:docMkLst>
        <pc:docMk/>
      </pc:docMkLst>
      <pc:sldChg chg="modSp">
        <pc:chgData name="Ross Robertson" userId="cb37bfa76ebf819d" providerId="LiveId" clId="{BB6A9947-34B4-C64F-AD5F-526774DD25C9}" dt="2019-07-01T10:37:03.333" v="16" actId="1076"/>
        <pc:sldMkLst>
          <pc:docMk/>
          <pc:sldMk cId="979449192" sldId="256"/>
        </pc:sldMkLst>
        <pc:spChg chg="mod">
          <ac:chgData name="Ross Robertson" userId="cb37bfa76ebf819d" providerId="LiveId" clId="{BB6A9947-34B4-C64F-AD5F-526774DD25C9}" dt="2019-07-01T10:37:03.333" v="16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BB6A9947-34B4-C64F-AD5F-526774DD25C9}" dt="2019-07-01T10:37:00.048" v="15" actId="1076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Colin Morrison TASC Morrison" userId="9e8379d8aac75974" providerId="LiveId" clId="{A7185566-7FF8-4201-B36A-414303BF0D45}"/>
    <pc:docChg chg="modSld sldOrd">
      <pc:chgData name="Colin Morrison TASC Morrison" userId="9e8379d8aac75974" providerId="LiveId" clId="{A7185566-7FF8-4201-B36A-414303BF0D45}" dt="2024-01-08T10:27:36.272" v="5"/>
      <pc:docMkLst>
        <pc:docMk/>
      </pc:docMkLst>
      <pc:sldChg chg="ord">
        <pc:chgData name="Colin Morrison TASC Morrison" userId="9e8379d8aac75974" providerId="LiveId" clId="{A7185566-7FF8-4201-B36A-414303BF0D45}" dt="2024-01-08T10:27:31.184" v="3"/>
        <pc:sldMkLst>
          <pc:docMk/>
          <pc:sldMk cId="1399231635" sldId="294"/>
        </pc:sldMkLst>
      </pc:sldChg>
      <pc:sldChg chg="ord">
        <pc:chgData name="Colin Morrison TASC Morrison" userId="9e8379d8aac75974" providerId="LiveId" clId="{A7185566-7FF8-4201-B36A-414303BF0D45}" dt="2024-01-08T10:27:36.272" v="5"/>
        <pc:sldMkLst>
          <pc:docMk/>
          <pc:sldMk cId="1509726076" sldId="295"/>
        </pc:sldMkLst>
      </pc:sldChg>
    </pc:docChg>
  </pc:docChgLst>
  <pc:docChgLst>
    <pc:chgData name="Ross Robertson" userId="cb37bfa76ebf819d" providerId="LiveId" clId="{63E8B355-4085-ED47-9BBD-194C249E614C}"/>
    <pc:docChg chg="modSld">
      <pc:chgData name="Ross Robertson" userId="cb37bfa76ebf819d" providerId="LiveId" clId="{63E8B355-4085-ED47-9BBD-194C249E614C}" dt="2019-05-30T11:57:18.264" v="0" actId="1076"/>
      <pc:docMkLst>
        <pc:docMk/>
      </pc:docMkLst>
      <pc:sldChg chg="modSp">
        <pc:chgData name="Ross Robertson" userId="cb37bfa76ebf819d" providerId="LiveId" clId="{63E8B355-4085-ED47-9BBD-194C249E614C}" dt="2019-05-30T11:57:18.264" v="0" actId="1076"/>
        <pc:sldMkLst>
          <pc:docMk/>
          <pc:sldMk cId="1399231635" sldId="294"/>
        </pc:sldMkLst>
        <pc:spChg chg="mod">
          <ac:chgData name="Ross Robertson" userId="cb37bfa76ebf819d" providerId="LiveId" clId="{63E8B355-4085-ED47-9BBD-194C249E614C}" dt="2019-05-30T11:57:18.264" v="0" actId="1076"/>
          <ac:spMkLst>
            <pc:docMk/>
            <pc:sldMk cId="1399231635" sldId="294"/>
            <ac:spMk id="5" creationId="{FD653A24-DDD4-F141-9EE8-F2B6C4B70D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52954"/>
            <a:ext cx="9144000" cy="750190"/>
          </a:xfrm>
        </p:spPr>
        <p:txBody>
          <a:bodyPr>
            <a:noAutofit/>
          </a:bodyPr>
          <a:lstStyle/>
          <a:p>
            <a:br>
              <a:rPr lang="en-GB" sz="4400" b="1" dirty="0"/>
            </a:br>
            <a:r>
              <a:rPr lang="en-GB" sz="4400" b="1" dirty="0"/>
              <a:t>Where do we go online?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598399"/>
            <a:ext cx="8789883" cy="1970061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discuss what I do online.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my online activity requires me to have strategies for safe use.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an adult/adults I trust and who can help when I have a worry.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monitor, wall, person&#10;&#10;Description automatically generated">
            <a:extLst>
              <a:ext uri="{FF2B5EF4-FFF2-40B4-BE49-F238E27FC236}">
                <a16:creationId xmlns:a16="http://schemas.microsoft.com/office/drawing/2014/main" id="{E386D529-8F8D-4F97-8500-4D3AE33E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F030-93D8-4503-AE52-B66ADA7E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896" y="1262226"/>
            <a:ext cx="5927419" cy="464124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</a:rPr>
              <a:t>Pornography is sometimes called ‘porn’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Pornography is a photograph, image, film or words that are about something sexual.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Porn can show people’s sexual body parts or show people having sex.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Some porn can be upsetting because it shows a person being hurt or abused.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It is wrong for an adult or other young person to show you pornography.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If you see something you don’t understand or is upsetting it helps to tell an adult you trust.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B6EF5-E9B8-4742-A699-0B258CCB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3886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emojis facebook reacts emoticons illustration">
            <a:extLst>
              <a:ext uri="{FF2B5EF4-FFF2-40B4-BE49-F238E27FC236}">
                <a16:creationId xmlns:a16="http://schemas.microsoft.com/office/drawing/2014/main" id="{CE992414-90F1-A5D6-A35D-81ECEC2AF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21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210FE-1CA8-81A2-3247-AFCF4C45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What do we think are all the things that are great about being online!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2A7E6-3C39-F2CE-A5AB-AE60EC0A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5027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422260" y="2324258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Activity:</a:t>
            </a:r>
          </a:p>
          <a:p>
            <a:r>
              <a:rPr lang="en-GB" sz="4000" b="1" dirty="0"/>
              <a:t>Class Survey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E6E1C-4C61-BD41-99E0-42FE5D7B0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57060" y="652177"/>
            <a:ext cx="432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Time spent online.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98932" y="1415723"/>
            <a:ext cx="7028719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The big national survey said that on an 	average school day kids your age spend: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42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watching TV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36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gaming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At the weekend, kids your age say they spend 	longer online: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School day: 1 hour 36 minutes online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Saturday or Sunday: 2 hours 30 minutes </a:t>
            </a:r>
            <a:endParaRPr lang="en-GB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863036FC-F4DA-4FC8-A27C-599D0AE9C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94" y="1810896"/>
            <a:ext cx="5069305" cy="32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802184" y="876712"/>
            <a:ext cx="400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you go online, what devices do you use?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501099" y="2291953"/>
            <a:ext cx="3373069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Tablet/iPad: 57%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Laptop: 55%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Phone: 35%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Computer: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Game consul: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TV: 5%</a:t>
            </a:r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4A8EAC16-1748-4F6E-9D29-0E7C4C7D6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83" y="498160"/>
            <a:ext cx="4002809" cy="2658116"/>
          </a:xfrm>
          <a:prstGeom prst="rect">
            <a:avLst/>
          </a:prstGeom>
        </p:spPr>
      </p:pic>
      <p:pic>
        <p:nvPicPr>
          <p:cNvPr id="9" name="Picture 8" descr="A remote control&#10;&#10;Description automatically generated">
            <a:extLst>
              <a:ext uri="{FF2B5EF4-FFF2-40B4-BE49-F238E27FC236}">
                <a16:creationId xmlns:a16="http://schemas.microsoft.com/office/drawing/2014/main" id="{11853D4E-6035-4DF1-A102-1D26E30D3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408" y="3429001"/>
            <a:ext cx="3746290" cy="2497526"/>
          </a:xfrm>
          <a:prstGeom prst="rect">
            <a:avLst/>
          </a:prstGeom>
        </p:spPr>
      </p:pic>
      <p:pic>
        <p:nvPicPr>
          <p:cNvPr id="11" name="Picture 10" descr="A hand holding a video game&#10;&#10;Description automatically generated">
            <a:extLst>
              <a:ext uri="{FF2B5EF4-FFF2-40B4-BE49-F238E27FC236}">
                <a16:creationId xmlns:a16="http://schemas.microsoft.com/office/drawing/2014/main" id="{5ED03C40-4545-4547-B176-50786B735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3746288" cy="24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76016" y="1020690"/>
            <a:ext cx="500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you make or create anything online?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95457" y="2115467"/>
            <a:ext cx="4464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Drawing/Making pictures 40%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Making videos 32%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Changing or editing photos 31%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avatar or character in a game 19%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animation 12%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music video 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blog 6%</a:t>
            </a: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0BC8502-C612-4776-8817-B34B07B3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49" y="1530901"/>
            <a:ext cx="6076126" cy="40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45576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57790" y="1053098"/>
            <a:ext cx="586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big survey said that 73% of 8 to 11-year olds use the YouTube website or app to: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57790" y="2226731"/>
            <a:ext cx="6316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funny videos and pranks 67%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music videos 61%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game tutorials or watch others play 45%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‘how to’ videos and tutorials 43%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vloggers or YouTubers 36%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programme, films or cartoons 29%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film trailers, clips or highlights 26%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unboxing videos 18%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799672-D70B-4072-BC84-523224CCC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99" y="1884095"/>
            <a:ext cx="4780547" cy="33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1295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Nearly 7 in 10 of 8 to 11-year </a:t>
            </a:r>
            <a:r>
              <a:rPr lang="en-US" sz="2400" b="1" dirty="0" err="1"/>
              <a:t>olds</a:t>
            </a:r>
            <a:r>
              <a:rPr lang="en-US" sz="2400" b="1" dirty="0"/>
              <a:t> say they play games online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Playing games online is when you are connected to the internet, and some games allow you to work with or play against others while online.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skating, child, young&#10;&#10;Description automatically generated">
            <a:extLst>
              <a:ext uri="{FF2B5EF4-FFF2-40B4-BE49-F238E27FC236}">
                <a16:creationId xmlns:a16="http://schemas.microsoft.com/office/drawing/2014/main" id="{CE96E320-A5CB-4C1E-9067-4AB17901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67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482034" y="1090863"/>
            <a:ext cx="379429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feel pressure to buy things online or in-app purchases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someone is nasty, mean or unkind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see things that make me feel sad, frightened or embarrassed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147AFEE3-6013-4AAB-9156-898F5BA6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97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973942"/>
            <a:ext cx="381478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sometimes spend too much time online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worry about strangers finding out information or pretending to be a kid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there are too many adverts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a website is blocked.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using a computer sitting on top of a rock&#10;&#10;Description automatically generated">
            <a:extLst>
              <a:ext uri="{FF2B5EF4-FFF2-40B4-BE49-F238E27FC236}">
                <a16:creationId xmlns:a16="http://schemas.microsoft.com/office/drawing/2014/main" id="{978CE1D5-B321-4061-84D4-81BADE1C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923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572</Words>
  <Application>Microsoft Office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Wingdings</vt:lpstr>
      <vt:lpstr>Office Theme</vt:lpstr>
      <vt:lpstr> Where do we go online?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think are all the things that are great about being online!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2.8.1 Being Online Where do we go?</dc:title>
  <dc:creator>Colin Morrison</dc:creator>
  <cp:lastModifiedBy>Colin Morrison TASC Morrison</cp:lastModifiedBy>
  <cp:revision>1</cp:revision>
  <dcterms:created xsi:type="dcterms:W3CDTF">2019-05-30T10:12:04Z</dcterms:created>
  <dcterms:modified xsi:type="dcterms:W3CDTF">2024-01-08T10:27:41Z</dcterms:modified>
</cp:coreProperties>
</file>