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55" d="100"/>
          <a:sy n="55" d="100"/>
        </p:scale>
        <p:origin x="11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s Robertson" userId="cb37bfa76ebf819d" providerId="LiveId" clId="{866FC5B2-AB85-2043-82E9-D4CAA7003FE3}"/>
    <pc:docChg chg="custSel modSld">
      <pc:chgData name="Ross Robertson" userId="cb37bfa76ebf819d" providerId="LiveId" clId="{866FC5B2-AB85-2043-82E9-D4CAA7003FE3}" dt="2019-04-11T10:59:29.852" v="2" actId="478"/>
      <pc:docMkLst>
        <pc:docMk/>
      </pc:docMkLst>
      <pc:sldChg chg="delSp">
        <pc:chgData name="Ross Robertson" userId="cb37bfa76ebf819d" providerId="LiveId" clId="{866FC5B2-AB85-2043-82E9-D4CAA7003FE3}" dt="2019-04-11T10:59:21.021" v="0" actId="478"/>
        <pc:sldMkLst>
          <pc:docMk/>
          <pc:sldMk cId="929012644" sldId="259"/>
        </pc:sldMkLst>
        <pc:spChg chg="del">
          <ac:chgData name="Ross Robertson" userId="cb37bfa76ebf819d" providerId="LiveId" clId="{866FC5B2-AB85-2043-82E9-D4CAA7003FE3}" dt="2019-04-11T10:59:21.021" v="0" actId="478"/>
          <ac:spMkLst>
            <pc:docMk/>
            <pc:sldMk cId="929012644" sldId="259"/>
            <ac:spMk id="2" creationId="{559FA8C5-9D6F-49C2-9F33-A104A3AD9A77}"/>
          </ac:spMkLst>
        </pc:spChg>
      </pc:sldChg>
      <pc:sldChg chg="delSp">
        <pc:chgData name="Ross Robertson" userId="cb37bfa76ebf819d" providerId="LiveId" clId="{866FC5B2-AB85-2043-82E9-D4CAA7003FE3}" dt="2019-04-11T10:59:29.852" v="2" actId="478"/>
        <pc:sldMkLst>
          <pc:docMk/>
          <pc:sldMk cId="1781963686" sldId="260"/>
        </pc:sldMkLst>
        <pc:spChg chg="del">
          <ac:chgData name="Ross Robertson" userId="cb37bfa76ebf819d" providerId="LiveId" clId="{866FC5B2-AB85-2043-82E9-D4CAA7003FE3}" dt="2019-04-11T10:59:29.852" v="2" actId="478"/>
          <ac:spMkLst>
            <pc:docMk/>
            <pc:sldMk cId="1781963686" sldId="260"/>
            <ac:spMk id="2" creationId="{D4E9A141-84ED-49AF-9B22-A5787D592A01}"/>
          </ac:spMkLst>
        </pc:spChg>
      </pc:sldChg>
      <pc:sldChg chg="delSp">
        <pc:chgData name="Ross Robertson" userId="cb37bfa76ebf819d" providerId="LiveId" clId="{866FC5B2-AB85-2043-82E9-D4CAA7003FE3}" dt="2019-04-11T10:59:25.375" v="1" actId="478"/>
        <pc:sldMkLst>
          <pc:docMk/>
          <pc:sldMk cId="2709382905" sldId="265"/>
        </pc:sldMkLst>
        <pc:spChg chg="del">
          <ac:chgData name="Ross Robertson" userId="cb37bfa76ebf819d" providerId="LiveId" clId="{866FC5B2-AB85-2043-82E9-D4CAA7003FE3}" dt="2019-04-11T10:59:25.375" v="1" actId="478"/>
          <ac:spMkLst>
            <pc:docMk/>
            <pc:sldMk cId="2709382905" sldId="265"/>
            <ac:spMk id="2" creationId="{559FA8C5-9D6F-49C2-9F33-A104A3AD9A77}"/>
          </ac:spMkLst>
        </pc:spChg>
      </pc:sldChg>
    </pc:docChg>
  </pc:docChgLst>
  <pc:docChgLst>
    <pc:chgData name="Colin Morrison TASC Morrison" userId="9e8379d8aac75974" providerId="LiveId" clId="{93348D41-4ED7-4D9C-B8C3-CF1AFD5E580F}"/>
    <pc:docChg chg="modSld">
      <pc:chgData name="Colin Morrison TASC Morrison" userId="9e8379d8aac75974" providerId="LiveId" clId="{93348D41-4ED7-4D9C-B8C3-CF1AFD5E580F}" dt="2024-01-08T13:46:55.764" v="0" actId="20577"/>
      <pc:docMkLst>
        <pc:docMk/>
      </pc:docMkLst>
      <pc:sldChg chg="modSp mod">
        <pc:chgData name="Colin Morrison TASC Morrison" userId="9e8379d8aac75974" providerId="LiveId" clId="{93348D41-4ED7-4D9C-B8C3-CF1AFD5E580F}" dt="2024-01-08T13:46:55.764" v="0" actId="20577"/>
        <pc:sldMkLst>
          <pc:docMk/>
          <pc:sldMk cId="880646042" sldId="262"/>
        </pc:sldMkLst>
        <pc:spChg chg="mod">
          <ac:chgData name="Colin Morrison TASC Morrison" userId="9e8379d8aac75974" providerId="LiveId" clId="{93348D41-4ED7-4D9C-B8C3-CF1AFD5E580F}" dt="2024-01-08T13:46:55.764" v="0" actId="20577"/>
          <ac:spMkLst>
            <pc:docMk/>
            <pc:sldMk cId="880646042" sldId="262"/>
            <ac:spMk id="3" creationId="{BA2E2A51-3464-478B-9211-AC1BC94CEB82}"/>
          </ac:spMkLst>
        </pc:spChg>
      </pc:sldChg>
    </pc:docChg>
  </pc:docChgLst>
  <pc:docChgLst>
    <pc:chgData name="Ross Robertson" userId="cb37bfa76ebf819d" providerId="LiveId" clId="{00C68F04-E067-864C-AA8C-A1424348C454}"/>
    <pc:docChg chg="modSld">
      <pc:chgData name="Ross Robertson" userId="cb37bfa76ebf819d" providerId="LiveId" clId="{00C68F04-E067-864C-AA8C-A1424348C454}" dt="2019-07-01T09:01:54.967" v="2" actId="18331"/>
      <pc:docMkLst>
        <pc:docMk/>
      </pc:docMkLst>
      <pc:sldChg chg="modSp">
        <pc:chgData name="Ross Robertson" userId="cb37bfa76ebf819d" providerId="LiveId" clId="{00C68F04-E067-864C-AA8C-A1424348C454}" dt="2019-07-01T09:01:54.967" v="2" actId="18331"/>
        <pc:sldMkLst>
          <pc:docMk/>
          <pc:sldMk cId="1825969396" sldId="256"/>
        </pc:sldMkLst>
        <pc:spChg chg="mod">
          <ac:chgData name="Ross Robertson" userId="cb37bfa76ebf819d" providerId="LiveId" clId="{00C68F04-E067-864C-AA8C-A1424348C454}" dt="2019-07-01T09:01:54.967" v="2" actId="18331"/>
          <ac:spMkLst>
            <pc:docMk/>
            <pc:sldMk cId="1825969396" sldId="256"/>
            <ac:spMk id="2" creationId="{CCB4AA3E-60F2-4BAB-B090-587B5620B051}"/>
          </ac:spMkLst>
        </pc:spChg>
      </pc:sldChg>
    </pc:docChg>
  </pc:docChgLst>
  <pc:docChgLst>
    <pc:chgData name="Colin Morrison TASC Morrison" userId="9e8379d8aac75974" providerId="LiveId" clId="{644009E8-EB27-406B-B632-48F237C68C25}"/>
    <pc:docChg chg="custSel modSld">
      <pc:chgData name="Colin Morrison TASC Morrison" userId="9e8379d8aac75974" providerId="LiveId" clId="{644009E8-EB27-406B-B632-48F237C68C25}" dt="2023-10-11T12:43:37.038" v="9" actId="948"/>
      <pc:docMkLst>
        <pc:docMk/>
      </pc:docMkLst>
      <pc:sldChg chg="modSp mod">
        <pc:chgData name="Colin Morrison TASC Morrison" userId="9e8379d8aac75974" providerId="LiveId" clId="{644009E8-EB27-406B-B632-48F237C68C25}" dt="2023-10-11T12:43:37.038" v="9" actId="948"/>
        <pc:sldMkLst>
          <pc:docMk/>
          <pc:sldMk cId="1825969396" sldId="256"/>
        </pc:sldMkLst>
        <pc:spChg chg="mod">
          <ac:chgData name="Colin Morrison TASC Morrison" userId="9e8379d8aac75974" providerId="LiveId" clId="{644009E8-EB27-406B-B632-48F237C68C25}" dt="2023-10-11T12:43:37.038" v="9" actId="948"/>
          <ac:spMkLst>
            <pc:docMk/>
            <pc:sldMk cId="1825969396" sldId="256"/>
            <ac:spMk id="3" creationId="{CA9E7A17-EF83-47B9-810B-88BA30DFDD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D9919-3A24-48CB-A073-B56721528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2E27B-514E-4002-8BB3-9057BC9E1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50971-C620-4B7B-B477-74C8BC94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E2A9-A701-4240-A3D2-1DB84D5F5A68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AA1B0-1CDD-4717-A62B-80E4C095A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0B46A-50A5-420B-BA53-73B8CEC2A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88A2-9C34-4823-99EC-600C12D9D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21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9650A-6173-4CD6-8B8E-E3FABC9DC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8506D0-09C9-47DB-8400-10403B33A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6F240-AB32-4C0A-9093-5AC8EBE16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E2A9-A701-4240-A3D2-1DB84D5F5A68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1031E-3CB9-46C0-B66A-BE72690A5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29F3B-D758-4095-8E86-EB5E016E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88A2-9C34-4823-99EC-600C12D9D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8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D75126-839C-45CB-A649-A07FBFA1A8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17676-746E-4795-AC95-13380AC82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8D4B2-E4C8-4480-A93C-C16FDB55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E2A9-A701-4240-A3D2-1DB84D5F5A68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5A919-E8B2-4626-9275-902BAB41B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BD37-E798-436E-B255-5222758F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88A2-9C34-4823-99EC-600C12D9D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772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2743-E189-4A02-B8DF-2502D0B5F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1DFB5-3B02-4053-913E-E6A1B38EB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23962-EA18-43EE-B4FB-CCF6EBDE2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E2A9-A701-4240-A3D2-1DB84D5F5A68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B2397-02E0-4A24-AD6D-9E76923EA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FF595-D698-46B1-8565-0B4B62380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88A2-9C34-4823-99EC-600C12D9D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358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AC65D-4E93-4B3C-8729-42B4F97D5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9CD6F-9D6B-4353-9BAF-E69BB2795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DF5F1-9DFD-489E-9D5A-D1D6684B6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E2A9-A701-4240-A3D2-1DB84D5F5A68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356F0-9EC7-40AA-A2BE-75B3B9734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F1959-8114-4F4B-98F4-7AACB734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88A2-9C34-4823-99EC-600C12D9D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037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136D3-3B4B-4413-93EA-EFFE9DFC6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6A181-1609-4415-8D82-673073BA15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7002B-5615-48BF-AECB-B2FC5BA87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10A54C-3E76-4AA3-8395-818C9991A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E2A9-A701-4240-A3D2-1DB84D5F5A68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FD6CC-2C3F-4835-8A28-863EFDB5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3DCA3-5776-4420-974F-EAD08B541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88A2-9C34-4823-99EC-600C12D9D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23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35EBA-DAF8-491B-A4F7-0F964D2D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CC355-20F7-47FE-87CE-EBC6E3198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0D718-F979-4DBF-BC93-A9F8A17C1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AC328F-D74C-4DEF-90C8-2C03511A9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48FFA-A5C8-4494-B2F6-E05384BAB3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F520E0-1114-425D-8E86-3E1CCC54D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E2A9-A701-4240-A3D2-1DB84D5F5A68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6932C6-8600-4365-89F7-5FF10BB35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F5BD45-19B9-4023-99B2-8082CCB42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88A2-9C34-4823-99EC-600C12D9D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37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C98EE-6587-4BEE-A673-109A5C1BD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AFD27D-F352-4C04-9CAE-E5E7C602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E2A9-A701-4240-A3D2-1DB84D5F5A68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CA290F-7CA0-4F96-9239-20E51DFF8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836ED0-BA9D-489E-A908-F92DD2EFF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88A2-9C34-4823-99EC-600C12D9D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04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EE1AF5-DBE3-482C-8E3B-85A7D8F78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E2A9-A701-4240-A3D2-1DB84D5F5A68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242775-C98E-4821-B158-A9F6CF735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57E9C-7465-49BC-B2E6-E676AAE38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88A2-9C34-4823-99EC-600C12D9D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86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94374-A35C-45B9-AF1C-F2AD5DD2E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79D6C-9FEB-435A-BF45-12EFBF4C1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DC317-1B13-437F-B108-ECCC005ED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9CDD56-E498-4296-B6B1-B779C08AC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E2A9-A701-4240-A3D2-1DB84D5F5A68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7DD80-EB2B-42D5-8D55-C7ACB5324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EA116-3137-4050-B594-052D22669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88A2-9C34-4823-99EC-600C12D9D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70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3D391-A8A5-4C19-BDF1-02184FB59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659EDC-B696-4B20-BD36-378909474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ED12A-F01A-4B4B-A264-67D59F645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10214-0E3A-4388-906C-5A188D347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E2A9-A701-4240-A3D2-1DB84D5F5A68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E5729-7320-4BBC-B770-9CD5AF5E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948B3-75A0-45F3-863A-271C3B8FF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88A2-9C34-4823-99EC-600C12D9D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37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5B4C12-1E17-4C3C-AC2D-B41686A2C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346D1-1A4E-4979-ABAC-4A76B50F8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9FC58-38B2-4916-8FE7-218870A1E2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3E2A9-A701-4240-A3D2-1DB84D5F5A68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22AAE-7729-4583-9D46-9EB21FC75F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8AAE3-F6ED-4F38-962A-091940D0C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388A2-9C34-4823-99EC-600C12D9D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youtu.be/T_ObrBLVqW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4AA3E-60F2-4BAB-B090-587B5620B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58158"/>
            <a:ext cx="9144000" cy="2387600"/>
          </a:xfrm>
        </p:spPr>
        <p:txBody>
          <a:bodyPr>
            <a:normAutofit/>
          </a:bodyPr>
          <a:lstStyle/>
          <a:p>
            <a:r>
              <a:rPr lang="en-GB" sz="4400" b="1" dirty="0"/>
              <a:t>Love and Relationships: </a:t>
            </a:r>
            <a:br>
              <a:rPr lang="en-GB" sz="4400" b="1" dirty="0"/>
            </a:br>
            <a:r>
              <a:rPr lang="en-GB" sz="4400" b="1" dirty="0"/>
              <a:t>What is love?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E7A17-EF83-47B9-810B-88BA30DFDD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can talk about friendships and relationships.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can talk about the importance of being cared for, caring for others, caring for myself and what love means.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know I can have friendships with children of the opposite sex. 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can name an adult/adults I go to if I have a worry.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25969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E2A51-3464-478B-9211-AC1BC94CE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663" y="845410"/>
            <a:ext cx="5127029" cy="3785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“Above everything else, genuinely love yourself first. Self-love is powerful and it’s the best love that you will ever have. </a:t>
            </a:r>
          </a:p>
          <a:p>
            <a:pPr marL="0" indent="0">
              <a:buNone/>
            </a:pPr>
            <a:r>
              <a:rPr lang="en-GB" sz="2400" dirty="0"/>
              <a:t>When you love who YOU are, your relationships will be healthier, and your life will be happier. </a:t>
            </a:r>
          </a:p>
          <a:p>
            <a:pPr marL="0" indent="0">
              <a:buNone/>
            </a:pPr>
            <a:r>
              <a:rPr lang="en-GB" sz="2400" dirty="0"/>
              <a:t>Self-love sets the standard in how we allow others to treat us and how we treat ourselves. Your happiness and well-being is important. Protect it by always valuing who you are!”</a:t>
            </a:r>
          </a:p>
          <a:p>
            <a:pPr marL="0" indent="0">
              <a:buNone/>
            </a:pPr>
            <a:r>
              <a:rPr lang="en-GB" sz="2400" dirty="0"/>
              <a:t>Stephanie </a:t>
            </a:r>
            <a:r>
              <a:rPr lang="en-GB" sz="2400" dirty="0" err="1"/>
              <a:t>Lahart</a:t>
            </a:r>
            <a:r>
              <a:rPr lang="en-GB" sz="2400" dirty="0"/>
              <a:t> (Author)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B391390-4502-479E-8F20-B6AE774392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80646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21F01-9A98-4BA9-9659-5828834AA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>
                <a:latin typeface="+mn-lt"/>
              </a:rPr>
              <a:t>Things we love about ourselves – and each other!</a:t>
            </a:r>
            <a:endParaRPr lang="en-GB" sz="3600" dirty="0">
              <a:latin typeface="+mn-l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0A0E0B-7F79-4BE1-979C-3B4E5F1F0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370" y="1754604"/>
            <a:ext cx="447726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6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9D16E-8D52-46C1-85BF-DBAB6DAF1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5258" y="844134"/>
            <a:ext cx="3231472" cy="846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/>
              <a:t>What is love?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E0F6E2-B004-4CCB-83D8-F86EF4CD2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8819" y="1690688"/>
            <a:ext cx="4959659" cy="482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61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3B619-9A5F-4EB6-B5E3-7E9C39451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028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/>
              <a:t>Let’s think about all the things we love….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A picture containing stationary&#10;&#10;Description automatically generated">
            <a:extLst>
              <a:ext uri="{FF2B5EF4-FFF2-40B4-BE49-F238E27FC236}">
                <a16:creationId xmlns:a16="http://schemas.microsoft.com/office/drawing/2014/main" id="{EF7258F5-5C4C-4732-8E42-21215DE84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185" y="2291080"/>
            <a:ext cx="121920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18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4C1A4067-34FD-4AC6-A9D5-0AEA5FED7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D3059-7D0A-463F-894A-F658404F1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775" y="2272143"/>
            <a:ext cx="3883025" cy="1311664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GB" sz="3600" b="1" dirty="0">
                <a:solidFill>
                  <a:srgbClr val="000000"/>
                </a:solidFill>
              </a:rPr>
              <a:t>So, what is love?</a:t>
            </a:r>
            <a:endParaRPr lang="en-GB" sz="3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12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woman&#10;&#10;Description automatically generated">
            <a:extLst>
              <a:ext uri="{FF2B5EF4-FFF2-40B4-BE49-F238E27FC236}">
                <a16:creationId xmlns:a16="http://schemas.microsoft.com/office/drawing/2014/main" id="{EFFB63F0-396A-4E72-BC3A-F8809AC18E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083786" y="-168318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" name="Picture 4" descr="A picture containing sky, person, outdoor, water&#10;&#10;Description automatically generated">
            <a:extLst>
              <a:ext uri="{FF2B5EF4-FFF2-40B4-BE49-F238E27FC236}">
                <a16:creationId xmlns:a16="http://schemas.microsoft.com/office/drawing/2014/main" id="{854395A1-1EFB-4D69-AA24-016DF0A22C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6089904" y="2487168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D3059-7D0A-463F-894A-F658404F1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803637" cy="1156857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GB" sz="3600" b="1">
                <a:solidFill>
                  <a:srgbClr val="000000"/>
                </a:solidFill>
              </a:rPr>
              <a:t>How does love make a person feel?</a:t>
            </a:r>
            <a:endParaRPr lang="en-GB" sz="36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5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5ED195C-357A-4576-A77E-8FE2D87F7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D52963C7-62FD-4B55-A688-FA0FE912E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holding a baby&#10;&#10;Description automatically generated">
            <a:extLst>
              <a:ext uri="{FF2B5EF4-FFF2-40B4-BE49-F238E27FC236}">
                <a16:creationId xmlns:a16="http://schemas.microsoft.com/office/drawing/2014/main" id="{5874AD85-0F40-43EF-A758-72BD421F4F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672" y="803050"/>
            <a:ext cx="3026664" cy="1589689"/>
          </a:xfrm>
          <a:prstGeom prst="rect">
            <a:avLst/>
          </a:prstGeom>
        </p:spPr>
      </p:pic>
      <p:pic>
        <p:nvPicPr>
          <p:cNvPr id="7" name="Picture 6" descr="A person posing for a picture&#10;&#10;Description automatically generated">
            <a:extLst>
              <a:ext uri="{FF2B5EF4-FFF2-40B4-BE49-F238E27FC236}">
                <a16:creationId xmlns:a16="http://schemas.microsoft.com/office/drawing/2014/main" id="{341FB21E-1A72-4A0D-BA76-FBEFB8E820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671" y="2553605"/>
            <a:ext cx="3026665" cy="1589689"/>
          </a:xfrm>
          <a:prstGeom prst="rect">
            <a:avLst/>
          </a:prstGeom>
        </p:spPr>
      </p:pic>
      <p:pic>
        <p:nvPicPr>
          <p:cNvPr id="9" name="Picture 8" descr="A person sitting on a skateboard&#10;&#10;Description automatically generated">
            <a:extLst>
              <a:ext uri="{FF2B5EF4-FFF2-40B4-BE49-F238E27FC236}">
                <a16:creationId xmlns:a16="http://schemas.microsoft.com/office/drawing/2014/main" id="{9BE30E5D-4B7A-4BF5-B7FB-E45EBC8258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672" y="4304161"/>
            <a:ext cx="3026664" cy="1603857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D3059-7D0A-463F-894A-F658404F1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80" y="2438400"/>
            <a:ext cx="6422848" cy="378541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3200" b="1" dirty="0"/>
              <a:t>How does a parent/carer show they love their child?</a:t>
            </a:r>
            <a:endParaRPr lang="en-GB" sz="32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09382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D3059-7D0A-463F-894A-F658404F1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05" y="1295400"/>
            <a:ext cx="3629708" cy="450931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3200" b="1" dirty="0"/>
              <a:t>How does a grown up show they love their partner, husband or wife? </a:t>
            </a:r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29D873-1945-4654-A367-D915DFB30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2246" y="0"/>
            <a:ext cx="755975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id="{6190A0DD-293F-477F-AEDB-BD04B1227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2995" y="484632"/>
            <a:ext cx="670914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wearing a blue dress&#10;&#10;Description automatically generated">
            <a:extLst>
              <a:ext uri="{FF2B5EF4-FFF2-40B4-BE49-F238E27FC236}">
                <a16:creationId xmlns:a16="http://schemas.microsoft.com/office/drawing/2014/main" id="{398D1040-BE76-43E5-A438-9B6E702A4B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4728" y="827678"/>
            <a:ext cx="1917732" cy="1996780"/>
          </a:xfrm>
          <a:prstGeom prst="rect">
            <a:avLst/>
          </a:prstGeom>
        </p:spPr>
      </p:pic>
      <p:pic>
        <p:nvPicPr>
          <p:cNvPr id="8" name="Picture 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4AB4100-6119-453D-A01A-E53EFF0EFE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3327" y="829733"/>
            <a:ext cx="1917733" cy="1994725"/>
          </a:xfrm>
          <a:prstGeom prst="rect">
            <a:avLst/>
          </a:prstGeom>
        </p:spPr>
      </p:pic>
      <p:pic>
        <p:nvPicPr>
          <p:cNvPr id="4" name="Picture 3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DC841C19-DA26-46BE-9579-F12821AC38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" b="-4"/>
          <a:stretch/>
        </p:blipFill>
        <p:spPr>
          <a:xfrm>
            <a:off x="9571927" y="827679"/>
            <a:ext cx="1917733" cy="1996780"/>
          </a:xfrm>
          <a:prstGeom prst="rect">
            <a:avLst/>
          </a:prstGeom>
        </p:spPr>
      </p:pic>
      <p:pic>
        <p:nvPicPr>
          <p:cNvPr id="5" name="Picture 4" descr="A picture containing brass, music, table&#10;&#10;Description automatically generated">
            <a:extLst>
              <a:ext uri="{FF2B5EF4-FFF2-40B4-BE49-F238E27FC236}">
                <a16:creationId xmlns:a16="http://schemas.microsoft.com/office/drawing/2014/main" id="{9FA5E42F-CD3D-4959-8388-F6DF76C64B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414729" y="2989903"/>
            <a:ext cx="6074932" cy="292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46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69CA0-976F-4134-A4D0-256D7959D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514975" cy="4351338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b="1" dirty="0"/>
              <a:t>100 Kids describe Love </a:t>
            </a:r>
          </a:p>
          <a:p>
            <a:pPr marL="0" indent="0">
              <a:buNone/>
            </a:pPr>
            <a:r>
              <a:rPr lang="en-GB" dirty="0"/>
              <a:t>(3 minutes 28) </a:t>
            </a:r>
            <a:r>
              <a:rPr lang="en-GB" u="sng" dirty="0">
                <a:hlinkClick r:id="rId2"/>
              </a:rPr>
              <a:t>https://youtu.be/T_ObrBLVqWg</a:t>
            </a:r>
            <a:r>
              <a:rPr lang="en-GB" b="1" u="sng" dirty="0"/>
              <a:t>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460F90-CBD9-442F-9DF8-61538158A1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246" y="954087"/>
            <a:ext cx="5073855" cy="488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63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E2A51-3464-478B-9211-AC1BC94CE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305" y="1676400"/>
            <a:ext cx="3828651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“Be happy with being you. Love your flaws. Own your quirks. And know that you are just as perfect as anyone else, exactly as you are”.</a:t>
            </a:r>
          </a:p>
          <a:p>
            <a:pPr marL="0" indent="0">
              <a:buNone/>
            </a:pPr>
            <a:r>
              <a:rPr lang="en-GB" dirty="0"/>
              <a:t>Ariana Grande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3A4B2291-2227-4313-99C0-CB21AFD6DC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6279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Microsoft Office PowerPoint</Application>
  <PresentationFormat>Widescreen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Office Theme</vt:lpstr>
      <vt:lpstr>Love and Relationships:  What is love?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Things we love about ourselves – and each other!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2.3.1 Love and Relationships:  What is love?</dc:title>
  <dc:creator>Colin Morrison</dc:creator>
  <cp:lastModifiedBy>Colin Morrison TASC Morrison</cp:lastModifiedBy>
  <cp:revision>7</cp:revision>
  <dcterms:created xsi:type="dcterms:W3CDTF">2019-02-27T10:39:49Z</dcterms:created>
  <dcterms:modified xsi:type="dcterms:W3CDTF">2024-01-08T13:47:06Z</dcterms:modified>
</cp:coreProperties>
</file>