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76" r:id="rId4"/>
    <p:sldId id="284" r:id="rId5"/>
    <p:sldId id="274" r:id="rId6"/>
    <p:sldId id="277" r:id="rId7"/>
    <p:sldId id="278" r:id="rId8"/>
    <p:sldId id="285" r:id="rId9"/>
    <p:sldId id="279" r:id="rId10"/>
    <p:sldId id="286" r:id="rId11"/>
    <p:sldId id="265" r:id="rId12"/>
    <p:sldId id="275" r:id="rId13"/>
    <p:sldId id="280" r:id="rId14"/>
    <p:sldId id="281" r:id="rId15"/>
    <p:sldId id="282" r:id="rId16"/>
    <p:sldId id="28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541"/>
  </p:normalViewPr>
  <p:slideViewPr>
    <p:cSldViewPr snapToGrid="0" snapToObjects="1">
      <p:cViewPr varScale="1">
        <p:scale>
          <a:sx n="79" d="100"/>
          <a:sy n="79" d="100"/>
        </p:scale>
        <p:origin x="96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lin Morrison" userId="9e8379d8aac75974" providerId="LiveId" clId="{77CAFA76-BD84-4DA8-ACBF-A1F4BC4BE0C8}"/>
    <pc:docChg chg="modSld">
      <pc:chgData name="Colin Morrison" userId="9e8379d8aac75974" providerId="LiveId" clId="{77CAFA76-BD84-4DA8-ACBF-A1F4BC4BE0C8}" dt="2019-07-01T12:32:20.305" v="11" actId="20577"/>
      <pc:docMkLst>
        <pc:docMk/>
      </pc:docMkLst>
      <pc:sldChg chg="modSp">
        <pc:chgData name="Colin Morrison" userId="9e8379d8aac75974" providerId="LiveId" clId="{77CAFA76-BD84-4DA8-ACBF-A1F4BC4BE0C8}" dt="2019-07-01T12:32:20.305" v="11" actId="20577"/>
        <pc:sldMkLst>
          <pc:docMk/>
          <pc:sldMk cId="979449192" sldId="256"/>
        </pc:sldMkLst>
        <pc:spChg chg="mod">
          <ac:chgData name="Colin Morrison" userId="9e8379d8aac75974" providerId="LiveId" clId="{77CAFA76-BD84-4DA8-ACBF-A1F4BC4BE0C8}" dt="2019-07-01T12:32:20.305" v="11" actId="20577"/>
          <ac:spMkLst>
            <pc:docMk/>
            <pc:sldMk cId="979449192" sldId="256"/>
            <ac:spMk id="2" creationId="{00000000-0000-0000-0000-000000000000}"/>
          </ac:spMkLst>
        </pc:spChg>
      </pc:sldChg>
    </pc:docChg>
  </pc:docChgLst>
  <pc:docChgLst>
    <pc:chgData name="Ross Robertson" userId="cb37bfa76ebf819d" providerId="LiveId" clId="{6523BCE9-1999-3343-93A5-446631B8C6BE}"/>
    <pc:docChg chg="modSld">
      <pc:chgData name="Ross Robertson" userId="cb37bfa76ebf819d" providerId="LiveId" clId="{6523BCE9-1999-3343-93A5-446631B8C6BE}" dt="2019-07-01T09:32:30.266" v="4" actId="18331"/>
      <pc:docMkLst>
        <pc:docMk/>
      </pc:docMkLst>
      <pc:sldChg chg="modSp">
        <pc:chgData name="Ross Robertson" userId="cb37bfa76ebf819d" providerId="LiveId" clId="{6523BCE9-1999-3343-93A5-446631B8C6BE}" dt="2019-07-01T09:32:30.266" v="4" actId="18331"/>
        <pc:sldMkLst>
          <pc:docMk/>
          <pc:sldMk cId="979449192" sldId="256"/>
        </pc:sldMkLst>
        <pc:spChg chg="mod">
          <ac:chgData name="Ross Robertson" userId="cb37bfa76ebf819d" providerId="LiveId" clId="{6523BCE9-1999-3343-93A5-446631B8C6BE}" dt="2019-07-01T09:32:23.690" v="3" actId="1076"/>
          <ac:spMkLst>
            <pc:docMk/>
            <pc:sldMk cId="979449192" sldId="256"/>
            <ac:spMk id="2" creationId="{00000000-0000-0000-0000-000000000000}"/>
          </ac:spMkLst>
        </pc:spChg>
        <pc:spChg chg="mod">
          <ac:chgData name="Ross Robertson" userId="cb37bfa76ebf819d" providerId="LiveId" clId="{6523BCE9-1999-3343-93A5-446631B8C6BE}" dt="2019-07-01T09:32:30.266" v="4" actId="18331"/>
          <ac:spMkLst>
            <pc:docMk/>
            <pc:sldMk cId="979449192" sldId="256"/>
            <ac:spMk id="3" creationId="{00000000-0000-0000-0000-000000000000}"/>
          </ac:spMkLst>
        </pc:spChg>
      </pc:sldChg>
    </pc:docChg>
  </pc:docChgLst>
  <pc:docChgLst>
    <pc:chgData name="Ross Robertson" userId="cb37bfa76ebf819d" providerId="LiveId" clId="{E1C00B14-7B62-0B41-A220-C8550EF17D9B}"/>
    <pc:docChg chg="custSel modSld">
      <pc:chgData name="Ross Robertson" userId="cb37bfa76ebf819d" providerId="LiveId" clId="{E1C00B14-7B62-0B41-A220-C8550EF17D9B}" dt="2019-05-23T10:50:58.480" v="2" actId="20577"/>
      <pc:docMkLst>
        <pc:docMk/>
      </pc:docMkLst>
      <pc:sldChg chg="delSp">
        <pc:chgData name="Ross Robertson" userId="cb37bfa76ebf819d" providerId="LiveId" clId="{E1C00B14-7B62-0B41-A220-C8550EF17D9B}" dt="2019-05-23T10:50:27.810" v="0" actId="478"/>
        <pc:sldMkLst>
          <pc:docMk/>
          <pc:sldMk cId="4030991013" sldId="280"/>
        </pc:sldMkLst>
        <pc:spChg chg="del">
          <ac:chgData name="Ross Robertson" userId="cb37bfa76ebf819d" providerId="LiveId" clId="{E1C00B14-7B62-0B41-A220-C8550EF17D9B}" dt="2019-05-23T10:50:27.810" v="0" actId="478"/>
          <ac:spMkLst>
            <pc:docMk/>
            <pc:sldMk cId="4030991013" sldId="280"/>
            <ac:spMk id="2" creationId="{64B495F7-2869-45A4-A63A-C5A5B347A266}"/>
          </ac:spMkLst>
        </pc:spChg>
      </pc:sldChg>
      <pc:sldChg chg="modSp">
        <pc:chgData name="Ross Robertson" userId="cb37bfa76ebf819d" providerId="LiveId" clId="{E1C00B14-7B62-0B41-A220-C8550EF17D9B}" dt="2019-05-23T10:50:58.480" v="2" actId="20577"/>
        <pc:sldMkLst>
          <pc:docMk/>
          <pc:sldMk cId="2593946819" sldId="283"/>
        </pc:sldMkLst>
        <pc:spChg chg="mod">
          <ac:chgData name="Ross Robertson" userId="cb37bfa76ebf819d" providerId="LiveId" clId="{E1C00B14-7B62-0B41-A220-C8550EF17D9B}" dt="2019-05-23T10:50:58.480" v="2" actId="20577"/>
          <ac:spMkLst>
            <pc:docMk/>
            <pc:sldMk cId="2593946819" sldId="283"/>
            <ac:spMk id="3" creationId="{DCFF5C9D-D0E8-4642-9AE5-22D0230CEE0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C4DEC2-D373-C144-9989-E48E3CF07E99}" type="datetimeFigureOut">
              <a:rPr lang="en-US" smtClean="0"/>
              <a:t>7/1/2019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FF0F7F-A767-6F44-8124-CE485D4C9F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738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FF0F7F-A767-6F44-8124-CE485D4C9FE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5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112EAA-BA00-2147-ABD6-74B03946A8D6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A56C-63C6-2C4E-A356-F272D297E791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AF4B7-5C40-B147-BA95-9C339BAB8859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6705F-C3EB-FF4F-87E5-9C46E36743D0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DC1C7-0CCE-9F40-AD83-72FAAD15F1AB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9FA1B-12CC-2041-8555-EC33A6D58207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E377C-CC5F-A249-8F15-9711F1AB9308}" type="datetime1">
              <a:rPr lang="en-GB" smtClean="0"/>
              <a:t>01/07/2019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B2607-D85E-5542-928B-D3CCCE2355D1}" type="datetime1">
              <a:rPr lang="en-GB" smtClean="0"/>
              <a:t>01/07/2019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9C97-0E73-5743-AB91-3CA412E8CD33}" type="datetime1">
              <a:rPr lang="en-GB" smtClean="0"/>
              <a:t>01/07/2019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3252E4-20F1-EA48-8DD4-61F9E212110B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153BB-8561-924D-A6E8-6BB383B31666}" type="datetime1">
              <a:rPr lang="en-GB" smtClean="0"/>
              <a:t>01/07/2019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7B188-933C-F54B-A7A5-8CEBDC99A23F}" type="datetime1">
              <a:rPr lang="en-GB" smtClean="0"/>
              <a:t>01/07/2019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rshp.scot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0C5059-AB0B-AD49-9B4E-EA2F275CAE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988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279182"/>
            <a:ext cx="9144000" cy="2387600"/>
          </a:xfrm>
        </p:spPr>
        <p:txBody>
          <a:bodyPr>
            <a:normAutofit/>
          </a:bodyPr>
          <a:lstStyle/>
          <a:p>
            <a:r>
              <a:rPr lang="en-GB" sz="4400" b="1"/>
              <a:t>Friends and Friendships</a:t>
            </a:r>
            <a:r>
              <a:rPr lang="en-GB" sz="4400" b="1" dirty="0"/>
              <a:t>: </a:t>
            </a:r>
            <a:br>
              <a:rPr lang="en-GB" sz="4400" b="1" dirty="0"/>
            </a:br>
            <a:r>
              <a:rPr lang="en-GB" sz="4400" b="1" dirty="0"/>
              <a:t>What is a friend? </a:t>
            </a:r>
            <a:endParaRPr lang="en-US" sz="4400" b="1" dirty="0">
              <a:latin typeface="Futura Medium" charset="0"/>
              <a:ea typeface="Futura Medium" charset="0"/>
              <a:cs typeface="Futura Medium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0579" y="3429000"/>
            <a:ext cx="9490841" cy="2165132"/>
          </a:xfrm>
        </p:spPr>
        <p:txBody>
          <a:bodyPr>
            <a:normAutofit fontScale="92500" lnSpcReduction="10000"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talk about what I want from friendships and what kind of friend I can be.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can explain the benefits of friendships and as well as the challenges that come up in maintaining relationships.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give examples of things I can do to make and maintain friendships.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GB" dirty="0"/>
              <a:t>I understand that I do not need to be best friends with everyone, but I can be friendly and kind.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rshp.scot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4491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44036-A3EB-4731-8310-17F3FA672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94" y="1536289"/>
            <a:ext cx="4514741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Where can we meet and make new friends?</a:t>
            </a:r>
          </a:p>
          <a:p>
            <a:pPr marL="0" indent="0">
              <a:buNone/>
            </a:pPr>
            <a:r>
              <a:rPr lang="en-GB" b="1" dirty="0"/>
              <a:t>At school?</a:t>
            </a:r>
          </a:p>
          <a:p>
            <a:pPr marL="0" indent="0">
              <a:buNone/>
            </a:pPr>
            <a:r>
              <a:rPr lang="en-GB" b="1" dirty="0"/>
              <a:t>In our community?</a:t>
            </a:r>
          </a:p>
        </p:txBody>
      </p:sp>
      <p:pic>
        <p:nvPicPr>
          <p:cNvPr id="6" name="Picture 5" descr="A person that is sitting on a cart&#10;&#10;Description automatically generated">
            <a:extLst>
              <a:ext uri="{FF2B5EF4-FFF2-40B4-BE49-F238E27FC236}">
                <a16:creationId xmlns:a16="http://schemas.microsoft.com/office/drawing/2014/main" id="{91CBF2BA-98DE-4D65-9316-DE5105CA3A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5587700" y="56648"/>
            <a:ext cx="6604300" cy="6744703"/>
          </a:xfrm>
          <a:prstGeom prst="rect">
            <a:avLst/>
          </a:prstGeom>
          <a:effectLst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7A5820-F3B6-4D87-9B2D-3359ED4C3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976883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BE95D989-81FA-4BAD-9AD5-E46CEDA91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3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04673" y="1257300"/>
            <a:ext cx="3348227" cy="262618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b="1" kern="120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  <a:ea typeface="+mj-ea"/>
                <a:cs typeface="+mj-cs"/>
              </a:rPr>
              <a:t>Friendship Faces: What kind of friend am I?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41D232D-D049-9643-B832-AFE5D01A86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042" b="5382"/>
          <a:stretch/>
        </p:blipFill>
        <p:spPr>
          <a:xfrm rot="5400000">
            <a:off x="5718216" y="492593"/>
            <a:ext cx="5571066" cy="5872815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156189E5-8A3E-4CFD-B71B-CCD0F8495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3" y="0"/>
            <a:ext cx="142074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297760" y="6356350"/>
            <a:ext cx="625077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alpha val="80000"/>
                  </a:schemeClr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032934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2048" y="5091762"/>
            <a:ext cx="7911353" cy="12645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>
                <a:latin typeface="+mn-lt"/>
              </a:rPr>
              <a:t>Poems about friends and friendship</a:t>
            </a:r>
          </a:p>
        </p:txBody>
      </p:sp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9CD713A-A9C2-410B-B098-2AAD351959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983" y="10"/>
            <a:ext cx="12192000" cy="457199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26E481-B945-4179-BD79-05E96E9B2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solidFill>
                  <a:srgbClr val="FFFFFF">
                    <a:alpha val="80000"/>
                  </a:srgbClr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726925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2DD39-66F1-4FC1-8D00-27FE0C1EE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079683"/>
          </a:xfrm>
        </p:spPr>
        <p:txBody>
          <a:bodyPr/>
          <a:lstStyle/>
          <a:p>
            <a:pPr marL="0" indent="0">
              <a:buNone/>
            </a:pPr>
            <a:r>
              <a:rPr lang="en-GB" sz="4000" b="1" dirty="0"/>
              <a:t>The Pleasures of Friendship </a:t>
            </a:r>
            <a:endParaRPr lang="en-GB" sz="4000" dirty="0"/>
          </a:p>
          <a:p>
            <a:pPr marL="0" indent="0">
              <a:buNone/>
            </a:pPr>
            <a:r>
              <a:rPr lang="en-GB" sz="4000" b="1" dirty="0"/>
              <a:t>by Stevie Smith</a:t>
            </a:r>
            <a:endParaRPr lang="en-GB" sz="4000" dirty="0"/>
          </a:p>
          <a:p>
            <a:pPr marL="0" indent="0">
              <a:buNone/>
            </a:pPr>
            <a:endParaRPr lang="en-GB" sz="4000" dirty="0"/>
          </a:p>
          <a:p>
            <a:pPr marL="0" indent="0">
              <a:buNone/>
            </a:pPr>
            <a:r>
              <a:rPr lang="en-GB" sz="4000" dirty="0"/>
              <a:t>The pleasures of friendship are exquisite,</a:t>
            </a:r>
            <a:br>
              <a:rPr lang="en-GB" sz="4000" dirty="0"/>
            </a:br>
            <a:r>
              <a:rPr lang="en-GB" sz="4000" dirty="0"/>
              <a:t>How pleasant to go to a friend on a visit!</a:t>
            </a:r>
            <a:br>
              <a:rPr lang="en-GB" sz="4000" dirty="0"/>
            </a:br>
            <a:r>
              <a:rPr lang="en-GB" sz="4000" dirty="0"/>
              <a:t>I go to my friend, we walk on the grass,</a:t>
            </a:r>
            <a:br>
              <a:rPr lang="en-GB" sz="4000" dirty="0"/>
            </a:br>
            <a:r>
              <a:rPr lang="en-GB" sz="4000" dirty="0"/>
              <a:t>And the hours and moments like minutes pass.</a:t>
            </a:r>
          </a:p>
          <a:p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9AA2CE-65D2-4769-83C8-4F5FBD949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0309910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3A7D6-6DBF-4B7F-81C0-70CB8941E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525"/>
            <a:ext cx="9997440" cy="60404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/>
              <a:t>The Best of Friends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by S. Jill Wolf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 best of friends,</a:t>
            </a:r>
            <a:br>
              <a:rPr lang="en-GB" dirty="0"/>
            </a:br>
            <a:r>
              <a:rPr lang="en-GB" dirty="0"/>
              <a:t>Can change a frown,</a:t>
            </a:r>
            <a:br>
              <a:rPr lang="en-GB" dirty="0"/>
            </a:br>
            <a:r>
              <a:rPr lang="en-GB" dirty="0"/>
              <a:t>Into a smile,</a:t>
            </a:r>
            <a:br>
              <a:rPr lang="en-GB" dirty="0"/>
            </a:br>
            <a:r>
              <a:rPr lang="en-GB" dirty="0"/>
              <a:t>When you feel down.</a:t>
            </a:r>
            <a:br>
              <a:rPr lang="en-GB" dirty="0"/>
            </a:br>
            <a:r>
              <a:rPr lang="en-GB" dirty="0"/>
              <a:t>The best of friends,</a:t>
            </a:r>
            <a:br>
              <a:rPr lang="en-GB" dirty="0"/>
            </a:br>
            <a:r>
              <a:rPr lang="en-GB" dirty="0"/>
              <a:t>Will understand,</a:t>
            </a:r>
            <a:br>
              <a:rPr lang="en-GB" dirty="0"/>
            </a:br>
            <a:r>
              <a:rPr lang="en-GB" dirty="0"/>
              <a:t>Your little trials,</a:t>
            </a:r>
            <a:br>
              <a:rPr lang="en-GB" dirty="0"/>
            </a:br>
            <a:r>
              <a:rPr lang="en-GB" dirty="0"/>
              <a:t>And lend a hand.</a:t>
            </a:r>
            <a:br>
              <a:rPr lang="en-GB" dirty="0"/>
            </a:br>
            <a:r>
              <a:rPr lang="en-GB" dirty="0"/>
              <a:t>The best of friends,</a:t>
            </a:r>
            <a:br>
              <a:rPr lang="en-GB" dirty="0"/>
            </a:br>
            <a:r>
              <a:rPr lang="en-GB" dirty="0"/>
              <a:t>Will always share,</a:t>
            </a:r>
            <a:br>
              <a:rPr lang="en-GB" dirty="0"/>
            </a:br>
            <a:r>
              <a:rPr lang="en-GB" dirty="0"/>
              <a:t>Your secret dreams,</a:t>
            </a:r>
            <a:br>
              <a:rPr lang="en-GB" dirty="0"/>
            </a:br>
            <a:r>
              <a:rPr lang="en-GB" dirty="0"/>
              <a:t>Because they care.</a:t>
            </a:r>
            <a:br>
              <a:rPr lang="en-GB" dirty="0"/>
            </a:br>
            <a:r>
              <a:rPr lang="en-GB" dirty="0"/>
              <a:t>The best of friends,</a:t>
            </a:r>
            <a:br>
              <a:rPr lang="en-GB" dirty="0"/>
            </a:br>
            <a:r>
              <a:rPr lang="en-GB" dirty="0"/>
              <a:t>Worth more than gold,</a:t>
            </a:r>
            <a:br>
              <a:rPr lang="en-GB" dirty="0"/>
            </a:br>
            <a:r>
              <a:rPr lang="en-GB" dirty="0"/>
              <a:t>Give all the love,</a:t>
            </a:r>
            <a:br>
              <a:rPr lang="en-GB" dirty="0"/>
            </a:br>
            <a:r>
              <a:rPr lang="en-GB" dirty="0"/>
              <a:t>A heart can hold.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604B5E-7867-46F6-9C5B-5E4DF18EE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340421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C18955-DF99-4874-9F4D-4198EE403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4340"/>
            <a:ext cx="10515600" cy="64236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/>
              <a:t>True Friendship </a:t>
            </a:r>
            <a:endParaRPr lang="en-GB" dirty="0"/>
          </a:p>
          <a:p>
            <a:pPr marL="0" indent="0">
              <a:buNone/>
            </a:pPr>
            <a:r>
              <a:rPr lang="en-GB" b="1" dirty="0"/>
              <a:t>by William S. Tsoukalas Snr.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The feeling of friendship from the start</a:t>
            </a:r>
            <a:br>
              <a:rPr lang="en-GB" dirty="0"/>
            </a:br>
            <a:r>
              <a:rPr lang="en-GB" dirty="0"/>
              <a:t>Is that special feeling in your heart</a:t>
            </a:r>
            <a:br>
              <a:rPr lang="en-GB" dirty="0"/>
            </a:br>
            <a:r>
              <a:rPr lang="en-GB" dirty="0"/>
              <a:t>A feeling from deep down inside</a:t>
            </a:r>
            <a:br>
              <a:rPr lang="en-GB" dirty="0"/>
            </a:br>
            <a:r>
              <a:rPr lang="en-GB" dirty="0"/>
              <a:t>A feeling that no one should hide</a:t>
            </a:r>
            <a:br>
              <a:rPr lang="en-GB" dirty="0"/>
            </a:br>
            <a:r>
              <a:rPr lang="en-GB" dirty="0"/>
              <a:t>A friend is there through good and bad</a:t>
            </a:r>
            <a:br>
              <a:rPr lang="en-GB" dirty="0"/>
            </a:br>
            <a:r>
              <a:rPr lang="en-GB" dirty="0"/>
              <a:t>They make you happy when you're sad</a:t>
            </a:r>
            <a:br>
              <a:rPr lang="en-GB" dirty="0"/>
            </a:br>
            <a:r>
              <a:rPr lang="en-GB" dirty="0"/>
              <a:t>They brighten up your darkest day</a:t>
            </a:r>
            <a:br>
              <a:rPr lang="en-GB" dirty="0"/>
            </a:br>
            <a:r>
              <a:rPr lang="en-GB" dirty="0"/>
              <a:t>Just by the simple thing's they say</a:t>
            </a:r>
            <a:br>
              <a:rPr lang="en-GB" dirty="0"/>
            </a:br>
            <a:r>
              <a:rPr lang="en-GB" dirty="0"/>
              <a:t>Now friendship can't be bought or sold</a:t>
            </a:r>
            <a:br>
              <a:rPr lang="en-GB" dirty="0"/>
            </a:br>
            <a:r>
              <a:rPr lang="en-GB" dirty="0"/>
              <a:t>It may get tarnished, and may get old</a:t>
            </a:r>
            <a:br>
              <a:rPr lang="en-GB" dirty="0"/>
            </a:br>
            <a:r>
              <a:rPr lang="en-GB" dirty="0"/>
              <a:t>You can over come your greatest fear</a:t>
            </a:r>
            <a:br>
              <a:rPr lang="en-GB" dirty="0"/>
            </a:br>
            <a:r>
              <a:rPr lang="en-GB" dirty="0"/>
              <a:t>Just look around and it is there</a:t>
            </a:r>
            <a:br>
              <a:rPr lang="en-GB" dirty="0"/>
            </a:br>
            <a:r>
              <a:rPr lang="en-GB" dirty="0"/>
              <a:t>Now friendship's one and only cost</a:t>
            </a:r>
            <a:br>
              <a:rPr lang="en-GB" dirty="0"/>
            </a:br>
            <a:r>
              <a:rPr lang="en-GB" dirty="0"/>
              <a:t>Is to make sure that it's never lost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66DE11-BBC6-48D8-A7C4-2E61E653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343947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FF5C9D-D0E8-4642-9AE5-22D0230CE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515600" cy="571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b="1" dirty="0"/>
              <a:t>Friendship </a:t>
            </a:r>
            <a:endParaRPr lang="en-GB" sz="3200" dirty="0"/>
          </a:p>
          <a:p>
            <a:pPr marL="0" indent="0">
              <a:buNone/>
            </a:pPr>
            <a:r>
              <a:rPr lang="en-GB" sz="3200" b="1" dirty="0"/>
              <a:t>by Christina Christina</a:t>
            </a:r>
            <a:endParaRPr lang="en-GB" sz="3200" dirty="0"/>
          </a:p>
          <a:p>
            <a:pPr marL="0" indent="0">
              <a:buNone/>
            </a:pPr>
            <a:r>
              <a:rPr lang="en-GB" sz="3200" dirty="0"/>
              <a:t>friendship is love but not in love</a:t>
            </a:r>
            <a:br>
              <a:rPr lang="en-GB" sz="3200" dirty="0"/>
            </a:br>
            <a:r>
              <a:rPr lang="en-GB" sz="3200" dirty="0"/>
              <a:t>friendship is a secret never to be told</a:t>
            </a:r>
            <a:br>
              <a:rPr lang="en-GB" sz="3200" dirty="0"/>
            </a:br>
            <a:r>
              <a:rPr lang="en-GB" sz="3200" dirty="0"/>
              <a:t>friendship is a shoulder to cry on </a:t>
            </a:r>
            <a:br>
              <a:rPr lang="en-GB" sz="3200" dirty="0"/>
            </a:br>
            <a:r>
              <a:rPr lang="en-GB" sz="3200" dirty="0"/>
              <a:t>friendship is not having to say sorry, but do</a:t>
            </a:r>
            <a:br>
              <a:rPr lang="en-GB" sz="3200" dirty="0"/>
            </a:br>
            <a:r>
              <a:rPr lang="en-GB" sz="3200" dirty="0"/>
              <a:t>friendship is not judging no matter what</a:t>
            </a:r>
            <a:br>
              <a:rPr lang="en-GB" sz="3200" dirty="0"/>
            </a:br>
            <a:r>
              <a:rPr lang="en-GB" sz="3200" dirty="0"/>
              <a:t>friendship is someone to run to when things are tough</a:t>
            </a:r>
            <a:br>
              <a:rPr lang="en-GB" sz="3200" dirty="0"/>
            </a:br>
            <a:r>
              <a:rPr lang="en-GB" sz="3200" dirty="0"/>
              <a:t>friendship is a hand to hold when things are so rough</a:t>
            </a:r>
            <a:br>
              <a:rPr lang="en-GB" sz="3200" dirty="0"/>
            </a:br>
            <a:r>
              <a:rPr lang="en-GB" sz="3200" dirty="0"/>
              <a:t>friendship is someone to laugh with not at you</a:t>
            </a:r>
            <a:br>
              <a:rPr lang="en-GB" sz="3200" dirty="0"/>
            </a:br>
            <a:r>
              <a:rPr lang="en-GB" sz="3200" dirty="0"/>
              <a:t>friendship is just knowing they are there</a:t>
            </a:r>
            <a:br>
              <a:rPr lang="en-GB" sz="3200" dirty="0"/>
            </a:br>
            <a:r>
              <a:rPr lang="en-GB" sz="3200" dirty="0"/>
              <a:t>my friend is all of these hope you have one just like her...</a:t>
            </a:r>
          </a:p>
          <a:p>
            <a:pPr marL="0" indent="0">
              <a:buNone/>
            </a:pPr>
            <a:endParaRPr lang="en-GB" sz="3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CC0A6-56F4-4B2F-93CA-CB7C57D04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2593946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cture containing person, woman, cake, cutting&#10;&#10;Description automatically generated">
            <a:extLst>
              <a:ext uri="{FF2B5EF4-FFF2-40B4-BE49-F238E27FC236}">
                <a16:creationId xmlns:a16="http://schemas.microsoft.com/office/drawing/2014/main" id="{0096F223-EE9F-4ACB-8A5E-93726CE5F3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What is a friend?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29900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3692369" cy="1325563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n-lt"/>
              </a:rPr>
              <a:t>What is a friend? </a:t>
            </a:r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5" y="1783697"/>
            <a:ext cx="379780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 friend is a person who knows you well and that you like a lot. </a:t>
            </a:r>
          </a:p>
          <a:p>
            <a:pPr marL="0" indent="0">
              <a:buNone/>
            </a:pPr>
            <a:r>
              <a:rPr lang="en-GB" dirty="0"/>
              <a:t>A friend is someone you can trust and will treat you well. </a:t>
            </a:r>
          </a:p>
        </p:txBody>
      </p:sp>
      <p:pic>
        <p:nvPicPr>
          <p:cNvPr id="6" name="Picture 5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774F1C90-14A2-40DE-8CDE-4AF4C2DB44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30569" y="945637"/>
            <a:ext cx="7631670" cy="523132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968248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064" y="1217436"/>
            <a:ext cx="4706803" cy="378883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0000"/>
                </a:solidFill>
              </a:rPr>
              <a:t>You can be friendly with many people, but a friend is a special person to you.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805661" y="6223702"/>
            <a:ext cx="6584750" cy="314067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100">
                <a:solidFill>
                  <a:srgbClr val="898989"/>
                </a:solidFill>
              </a:rPr>
              <a:t>rshp.scot</a:t>
            </a:r>
          </a:p>
        </p:txBody>
      </p:sp>
      <p:pic>
        <p:nvPicPr>
          <p:cNvPr id="9" name="Picture 8" descr="A picture containing ground, person, outdoor, standing&#10;&#10;Description automatically generated">
            <a:extLst>
              <a:ext uri="{FF2B5EF4-FFF2-40B4-BE49-F238E27FC236}">
                <a16:creationId xmlns:a16="http://schemas.microsoft.com/office/drawing/2014/main" id="{D2C7EBF5-A9E4-44A1-9BAD-2A01016F89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8931" y="0"/>
            <a:ext cx="48210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46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801" y="1784521"/>
            <a:ext cx="3377184" cy="1757433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1" dirty="0"/>
              <a:t>How do you know someone is your friend?</a:t>
            </a:r>
          </a:p>
        </p:txBody>
      </p:sp>
      <p:pic>
        <p:nvPicPr>
          <p:cNvPr id="4" name="Picture 3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96C53899-4B2B-4AFB-BC0C-CD40C5BF43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4031482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848" y="1536290"/>
            <a:ext cx="3651466" cy="3785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/>
              <a:t>What kinds of things do friends do together?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648929" y="6356350"/>
            <a:ext cx="3651466" cy="365125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err="1"/>
              <a:t>rshp.scot</a:t>
            </a:r>
            <a:endParaRPr lang="en-US"/>
          </a:p>
        </p:txBody>
      </p:sp>
      <p:pic>
        <p:nvPicPr>
          <p:cNvPr id="4" name="Picture 3" descr="A girl in a blue shirt&#10;&#10;Description automatically generated">
            <a:extLst>
              <a:ext uri="{FF2B5EF4-FFF2-40B4-BE49-F238E27FC236}">
                <a16:creationId xmlns:a16="http://schemas.microsoft.com/office/drawing/2014/main" id="{303AB6F0-200D-40E5-B89A-4BD7D54962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31610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436" y="1869141"/>
            <a:ext cx="3377184" cy="3662979"/>
          </a:xfrm>
          <a:noFill/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b="1" dirty="0"/>
              <a:t>What do you like about your friends?</a:t>
            </a:r>
          </a:p>
          <a:p>
            <a:pPr marL="0" indent="0">
              <a:buNone/>
            </a:pPr>
            <a:endParaRPr lang="en-US" b="1" dirty="0"/>
          </a:p>
        </p:txBody>
      </p:sp>
      <p:pic>
        <p:nvPicPr>
          <p:cNvPr id="4" name="Picture 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DD9AE8B-8608-4700-AFF1-0D9330657A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043984" y="6356350"/>
            <a:ext cx="5738693" cy="36512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  <a:defRPr/>
            </a:pPr>
            <a:r>
              <a:rPr lang="en-US" kern="1200">
                <a:solidFill>
                  <a:srgbClr val="FFFFFF"/>
                </a:solidFill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24466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941" y="1489448"/>
            <a:ext cx="3797807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What do your friends like about you?</a:t>
            </a:r>
          </a:p>
        </p:txBody>
      </p:sp>
      <p:pic>
        <p:nvPicPr>
          <p:cNvPr id="5" name="Picture 4" descr="A person is smiling&#10;&#10;Description automatically generated">
            <a:extLst>
              <a:ext uri="{FF2B5EF4-FFF2-40B4-BE49-F238E27FC236}">
                <a16:creationId xmlns:a16="http://schemas.microsoft.com/office/drawing/2014/main" id="{09738BAC-D913-4505-A538-98C9BAFEE6C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6007" y="858231"/>
            <a:ext cx="7500684" cy="51415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1404284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28E9BC27-77F8-4F4B-A043-CAAEDEB86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177" y="1506071"/>
            <a:ext cx="3200400" cy="40985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b="1"/>
              <a:t>What makes a good friend?</a:t>
            </a:r>
          </a:p>
        </p:txBody>
      </p:sp>
      <p:pic>
        <p:nvPicPr>
          <p:cNvPr id="9" name="Picture 8" descr="A group of people standing next to a person&#10;&#10;Description automatically generated">
            <a:extLst>
              <a:ext uri="{FF2B5EF4-FFF2-40B4-BE49-F238E27FC236}">
                <a16:creationId xmlns:a16="http://schemas.microsoft.com/office/drawing/2014/main" id="{6168E14E-A252-48F7-9D08-8A1C4EC80E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6312" y="681037"/>
            <a:ext cx="7834175" cy="537013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en-US" kern="1200">
                <a:latin typeface="Calibri" panose="020F0502020204030204"/>
                <a:ea typeface="+mn-ea"/>
                <a:cs typeface="+mn-cs"/>
              </a:rPr>
              <a:t>rshp.scot</a:t>
            </a:r>
          </a:p>
        </p:txBody>
      </p:sp>
    </p:spTree>
    <p:extLst>
      <p:ext uri="{BB962C8B-B14F-4D97-AF65-F5344CB8AC3E}">
        <p14:creationId xmlns:p14="http://schemas.microsoft.com/office/powerpoint/2010/main" val="35845382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</Words>
  <Application>Microsoft Office PowerPoint</Application>
  <PresentationFormat>Widescreen</PresentationFormat>
  <Paragraphs>52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Futura Medium</vt:lpstr>
      <vt:lpstr>Office Theme</vt:lpstr>
      <vt:lpstr>Friends and Friendships:  What is a friend? </vt:lpstr>
      <vt:lpstr>What is a friend? </vt:lpstr>
      <vt:lpstr>What is a friend?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Friendship Faces: What kind of friend am I? </vt:lpstr>
      <vt:lpstr>Poems about friends and friendship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2.2.1 Friendships:  What is a friend? </dc:title>
  <dc:creator>Colin Morrison</dc:creator>
  <cp:lastModifiedBy>Colin Morrison</cp:lastModifiedBy>
  <cp:revision>1</cp:revision>
  <dcterms:created xsi:type="dcterms:W3CDTF">2019-05-20T14:59:55Z</dcterms:created>
  <dcterms:modified xsi:type="dcterms:W3CDTF">2019-07-01T12:32:22Z</dcterms:modified>
</cp:coreProperties>
</file>