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256" r:id="rId2"/>
    <p:sldId id="276" r:id="rId3"/>
    <p:sldId id="295" r:id="rId4"/>
    <p:sldId id="302" r:id="rId5"/>
    <p:sldId id="289" r:id="rId6"/>
    <p:sldId id="296" r:id="rId7"/>
    <p:sldId id="297" r:id="rId8"/>
    <p:sldId id="290" r:id="rId9"/>
    <p:sldId id="291" r:id="rId10"/>
    <p:sldId id="292" r:id="rId11"/>
    <p:sldId id="293" r:id="rId12"/>
    <p:sldId id="294" r:id="rId13"/>
    <p:sldId id="298" r:id="rId14"/>
    <p:sldId id="301" r:id="rId15"/>
    <p:sldId id="300" r:id="rId16"/>
    <p:sldId id="299" r:id="rId17"/>
    <p:sldId id="28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E190BCF6-3C2E-A14D-9EF4-42B076564F6B}"/>
    <pc:docChg chg="modSld">
      <pc:chgData name="Ross Robertson" userId="cb37bfa76ebf819d" providerId="LiveId" clId="{E190BCF6-3C2E-A14D-9EF4-42B076564F6B}" dt="2019-07-01T11:46:20.799" v="2" actId="12"/>
      <pc:docMkLst>
        <pc:docMk/>
      </pc:docMkLst>
      <pc:sldChg chg="modSp">
        <pc:chgData name="Ross Robertson" userId="cb37bfa76ebf819d" providerId="LiveId" clId="{E190BCF6-3C2E-A14D-9EF4-42B076564F6B}" dt="2019-07-01T11:46:20.799" v="2" actId="12"/>
        <pc:sldMkLst>
          <pc:docMk/>
          <pc:sldMk cId="979449192" sldId="256"/>
        </pc:sldMkLst>
        <pc:spChg chg="mod">
          <ac:chgData name="Ross Robertson" userId="cb37bfa76ebf819d" providerId="LiveId" clId="{E190BCF6-3C2E-A14D-9EF4-42B076564F6B}" dt="2019-07-01T11:46:18.950" v="1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E190BCF6-3C2E-A14D-9EF4-42B076564F6B}" dt="2019-07-01T11:46:20.799" v="2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5F158381-D2F5-7442-82D5-BAFD391346DE}"/>
    <pc:docChg chg="custSel modSld">
      <pc:chgData name="Ross Robertson" userId="cb37bfa76ebf819d" providerId="LiveId" clId="{5F158381-D2F5-7442-82D5-BAFD391346DE}" dt="2019-08-29T14:07:51.850" v="4" actId="18331"/>
      <pc:docMkLst>
        <pc:docMk/>
      </pc:docMkLst>
      <pc:sldChg chg="modSp">
        <pc:chgData name="Ross Robertson" userId="cb37bfa76ebf819d" providerId="LiveId" clId="{5F158381-D2F5-7442-82D5-BAFD391346DE}" dt="2019-08-29T14:07:51.850" v="4" actId="18331"/>
        <pc:sldMkLst>
          <pc:docMk/>
          <pc:sldMk cId="3587054260" sldId="294"/>
        </pc:sldMkLst>
        <pc:spChg chg="mod">
          <ac:chgData name="Ross Robertson" userId="cb37bfa76ebf819d" providerId="LiveId" clId="{5F158381-D2F5-7442-82D5-BAFD391346DE}" dt="2019-08-29T14:07:51.850" v="4" actId="18331"/>
          <ac:spMkLst>
            <pc:docMk/>
            <pc:sldMk cId="3587054260" sldId="294"/>
            <ac:spMk id="4" creationId="{1AFA085D-0032-F241-88FF-80A8DA8356CF}"/>
          </ac:spMkLst>
        </pc:spChg>
      </pc:sldChg>
      <pc:sldChg chg="modSp">
        <pc:chgData name="Ross Robertson" userId="cb37bfa76ebf819d" providerId="LiveId" clId="{5F158381-D2F5-7442-82D5-BAFD391346DE}" dt="2019-08-29T14:07:32.821" v="1" actId="313"/>
        <pc:sldMkLst>
          <pc:docMk/>
          <pc:sldMk cId="3622948827" sldId="299"/>
        </pc:sldMkLst>
        <pc:spChg chg="mod">
          <ac:chgData name="Ross Robertson" userId="cb37bfa76ebf819d" providerId="LiveId" clId="{5F158381-D2F5-7442-82D5-BAFD391346DE}" dt="2019-08-29T14:07:32.821" v="1" actId="313"/>
          <ac:spMkLst>
            <pc:docMk/>
            <pc:sldMk cId="3622948827" sldId="299"/>
            <ac:spMk id="3" creationId="{EA1B0FE2-41A9-4AB2-B8C5-1B9C385AFC72}"/>
          </ac:spMkLst>
        </pc:spChg>
      </pc:sldChg>
    </pc:docChg>
  </pc:docChgLst>
  <pc:docChgLst>
    <pc:chgData name="Colin Morrison TASC Morrison" userId="9e8379d8aac75974" providerId="LiveId" clId="{8D3DCF3F-D1EA-4A5E-AFC7-F52D045DE26C}"/>
    <pc:docChg chg="delSld">
      <pc:chgData name="Colin Morrison TASC Morrison" userId="9e8379d8aac75974" providerId="LiveId" clId="{8D3DCF3F-D1EA-4A5E-AFC7-F52D045DE26C}" dt="2023-10-10T13:58:04.134" v="0" actId="2696"/>
      <pc:docMkLst>
        <pc:docMk/>
      </pc:docMkLst>
      <pc:sldChg chg="del">
        <pc:chgData name="Colin Morrison TASC Morrison" userId="9e8379d8aac75974" providerId="LiveId" clId="{8D3DCF3F-D1EA-4A5E-AFC7-F52D045DE26C}" dt="2023-10-10T13:58:04.134" v="0" actId="2696"/>
        <pc:sldMkLst>
          <pc:docMk/>
          <pc:sldMk cId="3327531251" sldId="288"/>
        </pc:sldMkLst>
      </pc:sldChg>
    </pc:docChg>
  </pc:docChgLst>
  <pc:docChgLst>
    <pc:chgData name="Colin Morrison" userId="9e8379d8aac75974" providerId="LiveId" clId="{073077A3-3251-44D3-BF64-42A438ED740D}"/>
    <pc:docChg chg="custSel modSld">
      <pc:chgData name="Colin Morrison" userId="9e8379d8aac75974" providerId="LiveId" clId="{073077A3-3251-44D3-BF64-42A438ED740D}" dt="2019-07-01T12:26:22.238" v="20" actId="5793"/>
      <pc:docMkLst>
        <pc:docMk/>
      </pc:docMkLst>
      <pc:sldChg chg="modSp">
        <pc:chgData name="Colin Morrison" userId="9e8379d8aac75974" providerId="LiveId" clId="{073077A3-3251-44D3-BF64-42A438ED740D}" dt="2019-07-01T12:26:22.238" v="20" actId="5793"/>
        <pc:sldMkLst>
          <pc:docMk/>
          <pc:sldMk cId="979449192" sldId="256"/>
        </pc:sldMkLst>
        <pc:spChg chg="mod">
          <ac:chgData name="Colin Morrison" userId="9e8379d8aac75974" providerId="LiveId" clId="{073077A3-3251-44D3-BF64-42A438ED740D}" dt="2019-07-01T12:26:22.238" v="20" actId="5793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6AB6-2490-1749-AEEB-F02267F62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1C8C0-E81F-5445-B0FC-AA52C556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51D3-74C7-F043-8D63-39AC77F3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0B95-8BEB-FA45-B1D1-0FFACD23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0FFC-A82C-D045-9BD8-DCADA0A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B45B-404B-7740-B333-3BB8DDF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D19F5-8B8B-FD43-B062-6C1F5A95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A65D-D093-2041-A5E6-76239994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16E7-848B-E84B-A803-7DA58433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56AA0-5ED7-984D-95BF-52687DBD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D77C-9F2F-8C44-BA47-3D6329786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5289D-2514-D44E-88EE-6A6B5E475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2B03-5D99-A447-B61D-8884A23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77A5A-5439-A042-860D-FA8D8523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E0AB-C4FD-D74C-B72D-43B9D7E6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C55A-CB07-D344-B32C-7D605F6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BC56-C516-A040-A92F-C4D5D2ED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B515-CEC6-2E4C-B0F6-3825CB47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019F-DDDD-2F41-87D5-44E509CC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ECE3-DBFF-8C4D-A5BD-3803A209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D671-3B00-644E-A7C6-6AFE9504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084F-2575-7045-948D-95DDF9FA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48F1-5D6B-AF45-B666-4E46E6D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80904-A953-A941-8FC9-DB73CE56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2481-3160-FB44-8B91-BF0E315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B0A5-2913-B74E-9F1E-0E1E5CC2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83C8-FFE5-6049-BBCB-34DE11EF7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C7F8-0461-F148-8FC3-843E7CDCA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CFC88-8CEC-8343-BB28-F751FDBC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4FEE-F8EE-9B46-8C14-1DBEC264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9E315-A4B2-DB49-B959-F05767D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0843-2D3A-E145-81F8-1EECB99D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B02B-972D-FC42-82C8-76BD7528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D74E6-A313-AB4D-8D77-B89E765D1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2321F-98E3-F149-9F40-3BBCF399C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02ACB-FACC-AE42-852D-6580B764D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179E5-D6E5-594D-8CE0-33F38624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57561-72A9-6446-9F64-87082667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B2DE4-A0B5-4E44-B227-00F032FC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0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3C51-D3A9-C646-8566-C7B08428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2C68A-EB7F-474F-B673-B144A57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0CFAD-4946-5649-86E7-CAA8ECF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1C223-BAF9-0F45-9E84-77DBE9A1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F8926-DB73-5F49-AADC-A4C66751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E8C1-462D-D14F-80F6-291BA218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75AD-2EB9-DF41-A811-8DE40C9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3560-3350-8C40-A7E3-CBCD95B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B52B-211A-4F40-B663-0370EA30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A82B2-57B7-354B-95A8-8E2EC200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FC7C2-61D2-4345-9E24-1A62CF22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AA22-5222-EF41-8810-9E78FBC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B5B6-DC0A-8040-BC5E-10595485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2541-1883-194E-97E0-872DB323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93A3E-45FD-6C48-80DD-55B87E187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6821-A232-FA4F-9A2F-E1D2FDE0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117E-382C-F340-B3B7-4E2BC2F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242DB-61A1-F04D-9688-DE95A93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CE540-ECD0-2244-B49E-7323E95F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CE478-E3BD-1E47-909E-DCC9822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9C3F-CD6A-0644-99C1-BAD9F693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C438-6D9E-984E-B5EA-44EF76BD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49AC-E846-0C46-B546-3E5E4C03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5C97-ACAC-5C48-91A0-17C826759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AALZxa6NC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470" y="859605"/>
            <a:ext cx="9144000" cy="1502595"/>
          </a:xfrm>
        </p:spPr>
        <p:txBody>
          <a:bodyPr>
            <a:normAutofit/>
          </a:bodyPr>
          <a:lstStyle/>
          <a:p>
            <a:r>
              <a:rPr lang="en-GB" sz="4400" b="1" dirty="0"/>
              <a:t>Consent: What </a:t>
            </a:r>
            <a:r>
              <a:rPr lang="en-GB" sz="4400" b="1"/>
              <a:t>is consent?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470" y="2552700"/>
            <a:ext cx="8966941" cy="3379177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consent means to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that I, and others, can use words, body language and facial expression to communicate what they like and don’t 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explain the idea of personal space.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explain that my body is </a:t>
            </a:r>
            <a:r>
              <a:rPr lang="en-GB" i="1" dirty="0"/>
              <a:t>my</a:t>
            </a:r>
            <a:r>
              <a:rPr lang="en-GB" dirty="0"/>
              <a:t> body.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an adult/adults I go to if I have a worry.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175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C: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97055" y="1937084"/>
            <a:ext cx="4777338" cy="428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Michael has a packet of crisps.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His friend Leah says “Can I have one?”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Michael doesn’t look happy, he says “Well….” 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Can Leah take a crisp?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Has Michael given his consent?</a:t>
            </a:r>
          </a:p>
        </p:txBody>
      </p:sp>
      <p:pic>
        <p:nvPicPr>
          <p:cNvPr id="7" name="Picture 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4DE9197-91AF-42F0-8A76-CB4355080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2" y="334440"/>
            <a:ext cx="5498838" cy="63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409074" y="1945105"/>
            <a:ext cx="3891321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Sophie’s big brother Max comes home with a pizza.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 says, “Would you like a piece?”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 takes a piece of pizza.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Did Sophie have her brother’s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close up of a slice of pizza&#10;&#10;Description automatically generated">
            <a:extLst>
              <a:ext uri="{FF2B5EF4-FFF2-40B4-BE49-F238E27FC236}">
                <a16:creationId xmlns:a16="http://schemas.microsoft.com/office/drawing/2014/main" id="{8CDE20E7-FD1F-4C95-BDAD-DC9233B8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895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3" y="248265"/>
            <a:ext cx="3903354" cy="8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384235" y="1163052"/>
            <a:ext cx="3903354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next day, Max comes home with another pizza.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 doesn’t say anything and leaves it on the kitchen table and goes to his room for something.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 takes a bit of pizza.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Did she have </a:t>
            </a:r>
            <a:r>
              <a:rPr lang="en-US" sz="2800" b="1"/>
              <a:t>her brother’s </a:t>
            </a:r>
            <a:r>
              <a:rPr lang="en-US" sz="2800" b="1" dirty="0"/>
              <a:t>consent?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slice of pizza&#10;&#10;Description automatically generated">
            <a:extLst>
              <a:ext uri="{FF2B5EF4-FFF2-40B4-BE49-F238E27FC236}">
                <a16:creationId xmlns:a16="http://schemas.microsoft.com/office/drawing/2014/main" id="{47544836-F386-414B-9AA5-3D70A0D0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705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3BDD-EC15-40C2-9288-25D0C7FB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36761"/>
            <a:ext cx="3651467" cy="98296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C6AD-B511-4770-A816-F438298C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8" y="1419727"/>
            <a:ext cx="415344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Robbie’s auntie and uncle are visiting. </a:t>
            </a:r>
          </a:p>
          <a:p>
            <a:pPr marL="0" indent="0">
              <a:buNone/>
            </a:pPr>
            <a:r>
              <a:rPr lang="en-GB" dirty="0"/>
              <a:t>They are leaving soon and his Mum says “Robbie, go give Auntie Rose and Uncle Derek a kiss goodbye”. </a:t>
            </a:r>
          </a:p>
          <a:p>
            <a:pPr marL="0" indent="0">
              <a:buNone/>
            </a:pPr>
            <a:r>
              <a:rPr lang="en-GB" dirty="0"/>
              <a:t>Robbie really doesn’t want to kiss them goodbye. </a:t>
            </a:r>
          </a:p>
          <a:p>
            <a:pPr marL="0" indent="0">
              <a:buNone/>
            </a:pPr>
            <a:r>
              <a:rPr lang="en-GB" b="1" dirty="0"/>
              <a:t>What can Robbie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12474-BF39-48B9-B66A-4BA412B2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9" name="Picture 8" descr="A person sitting in a field&#10;&#10;Description automatically generated">
            <a:extLst>
              <a:ext uri="{FF2B5EF4-FFF2-40B4-BE49-F238E27FC236}">
                <a16:creationId xmlns:a16="http://schemas.microsoft.com/office/drawing/2014/main" id="{10D41CE4-4392-4E2A-87F5-3D01418A1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223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5ABE-94AD-4BAB-A19D-A9CA6540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86265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3892-0F0B-4C46-B794-596B3309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692442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Peter has a new friend at school. </a:t>
            </a:r>
          </a:p>
          <a:p>
            <a:pPr marL="0" indent="0">
              <a:buNone/>
            </a:pPr>
            <a:r>
              <a:rPr lang="en-GB" dirty="0"/>
              <a:t>His friend has asked him to come for a sleepover, but Peter doesn’t want to. </a:t>
            </a:r>
          </a:p>
          <a:p>
            <a:pPr marL="0" indent="0">
              <a:buNone/>
            </a:pPr>
            <a:r>
              <a:rPr lang="en-GB" dirty="0"/>
              <a:t>His friend keeps asking. 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b="1" dirty="0"/>
              <a:t>What can Peter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B9B42-2EAA-4768-ADD6-E9AADFA7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4B25B352-FD11-4043-8343-ED1B3ECB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878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113F-EC07-4E29-A6A9-2B423C53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80249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B792-D4EF-4249-A4CC-C07ADFA5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86" y="1536290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Andrew likes Misha, they are friends. </a:t>
            </a:r>
          </a:p>
          <a:p>
            <a:pPr marL="0" indent="0">
              <a:buNone/>
            </a:pPr>
            <a:r>
              <a:rPr lang="en-GB" dirty="0"/>
              <a:t>Andrew would like Misha to be his girlfriend. </a:t>
            </a:r>
          </a:p>
          <a:p>
            <a:pPr marL="0" indent="0">
              <a:buNone/>
            </a:pPr>
            <a:r>
              <a:rPr lang="en-GB" dirty="0"/>
              <a:t>He wants to hold her hand as they walk home.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b="1" dirty="0"/>
              <a:t>What can Andrew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2D96D-3200-4778-9663-3FC1529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close up of a person with the mouth open&#10;&#10;Description automatically generated">
            <a:extLst>
              <a:ext uri="{FF2B5EF4-FFF2-40B4-BE49-F238E27FC236}">
                <a16:creationId xmlns:a16="http://schemas.microsoft.com/office/drawing/2014/main" id="{6756A681-F551-4A93-85DE-83707692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098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EF3A-DB63-457E-9B01-5472DBC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2" y="301997"/>
            <a:ext cx="3651467" cy="57389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0FE2-41A9-4AB2-B8C5-1B9C385A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7" y="1162835"/>
            <a:ext cx="405898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Misha likes Andrew, they are friends. </a:t>
            </a:r>
          </a:p>
          <a:p>
            <a:pPr marL="0" indent="0">
              <a:buNone/>
            </a:pPr>
            <a:r>
              <a:rPr lang="en-GB" dirty="0"/>
              <a:t>Andrew asked Misha if he could hold her hand when they were walking home. </a:t>
            </a:r>
          </a:p>
          <a:p>
            <a:pPr marL="0" indent="0">
              <a:buNone/>
            </a:pPr>
            <a:r>
              <a:rPr lang="en-GB" dirty="0"/>
              <a:t>Misha just wants to be Andrew’s friend, not a girlfriend. </a:t>
            </a:r>
          </a:p>
          <a:p>
            <a:pPr marL="0" indent="0">
              <a:buNone/>
            </a:pPr>
            <a:r>
              <a:rPr lang="en-GB" dirty="0"/>
              <a:t>She doesn’t want to hold his hand. </a:t>
            </a:r>
          </a:p>
          <a:p>
            <a:pPr marL="0" indent="0">
              <a:buNone/>
            </a:pPr>
            <a:r>
              <a:rPr lang="en-GB" b="1" dirty="0"/>
              <a:t>What can Misha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7D9B-11D1-41C0-848A-A0FAB902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3063532-A518-4CC0-82D7-E13FD1EC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294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Video: Boss of My Body </a:t>
            </a:r>
            <a:r>
              <a:rPr lang="en-US" sz="2800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2"/>
              </a:rPr>
              <a:t>https://youtu.be/zAALZxa6NCw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Duration: 2 minutes 33 seconds</a:t>
            </a: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1" y="6356350"/>
            <a:ext cx="4439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2855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i="1"/>
              <a:t>In this class, we are all individuals, different, unique and special</a:t>
            </a:r>
            <a:r>
              <a:rPr lang="en-US" sz="3700" b="1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79482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latin typeface="+mj-lt"/>
                <a:ea typeface="+mj-ea"/>
                <a:cs typeface="+mj-cs"/>
              </a:rPr>
              <a:t>Consent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CF0435-27EC-4215-B959-59E61E0384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2669238"/>
            <a:ext cx="11496821" cy="36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29634F-4204-4C9E-8B0D-F0498EACB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804998" y="1648326"/>
            <a:ext cx="4706802" cy="301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Consent means asking someone’s permission to do something. </a:t>
            </a:r>
          </a:p>
        </p:txBody>
      </p:sp>
    </p:spTree>
    <p:extLst>
      <p:ext uri="{BB962C8B-B14F-4D97-AF65-F5344CB8AC3E}">
        <p14:creationId xmlns:p14="http://schemas.microsoft.com/office/powerpoint/2010/main" val="15144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Consent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757535" y="1181275"/>
            <a:ext cx="5259137" cy="441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 person says </a:t>
            </a:r>
            <a:r>
              <a:rPr lang="en-US" sz="2800" b="1" dirty="0">
                <a:solidFill>
                  <a:srgbClr val="000000"/>
                </a:solidFill>
              </a:rPr>
              <a:t>yes</a:t>
            </a:r>
            <a:r>
              <a:rPr lang="en-US" sz="2800" dirty="0">
                <a:solidFill>
                  <a:srgbClr val="000000"/>
                </a:solidFill>
              </a:rPr>
              <a:t>, they have given their consent.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 person says </a:t>
            </a:r>
            <a:r>
              <a:rPr lang="en-US" sz="2800" b="1" dirty="0">
                <a:solidFill>
                  <a:srgbClr val="000000"/>
                </a:solidFill>
              </a:rPr>
              <a:t>no</a:t>
            </a:r>
            <a:r>
              <a:rPr lang="en-US" sz="2800" dirty="0">
                <a:solidFill>
                  <a:srgbClr val="000000"/>
                </a:solidFill>
              </a:rPr>
              <a:t>, they have not given consent.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a person is </a:t>
            </a:r>
            <a:r>
              <a:rPr lang="en-US" sz="2800" b="1" dirty="0">
                <a:solidFill>
                  <a:srgbClr val="000000"/>
                </a:solidFill>
              </a:rPr>
              <a:t>not sure</a:t>
            </a:r>
            <a:r>
              <a:rPr lang="en-US" sz="2800" dirty="0">
                <a:solidFill>
                  <a:srgbClr val="000000"/>
                </a:solidFill>
              </a:rPr>
              <a:t>, or does not say ‘yes’, then </a:t>
            </a:r>
            <a:r>
              <a:rPr lang="en-US" sz="2800" b="1" dirty="0">
                <a:solidFill>
                  <a:srgbClr val="000000"/>
                </a:solidFill>
              </a:rPr>
              <a:t>this is not consent. </a:t>
            </a:r>
          </a:p>
        </p:txBody>
      </p:sp>
      <p:pic>
        <p:nvPicPr>
          <p:cNvPr id="5" name="Picture 4" descr="A picture containing person, young, boy, sky&#10;&#10;Description automatically generated">
            <a:extLst>
              <a:ext uri="{FF2B5EF4-FFF2-40B4-BE49-F238E27FC236}">
                <a16:creationId xmlns:a16="http://schemas.microsoft.com/office/drawing/2014/main" id="{FB82E106-015C-4E42-9C76-159AC3487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58" y="3429000"/>
            <a:ext cx="4193675" cy="2797181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A2AAF25-565E-4E66-B258-65C1951A1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507" y="204536"/>
            <a:ext cx="4834278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132" y="2027552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Game: 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b="1" dirty="0">
                <a:solidFill>
                  <a:srgbClr val="000000"/>
                </a:solidFill>
                <a:latin typeface="+mn-lt"/>
              </a:rPr>
              <a:t>Would you like a cup of tea?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indoor, monitor, sitting&#10;&#10;Description automatically generated">
            <a:extLst>
              <a:ext uri="{FF2B5EF4-FFF2-40B4-BE49-F238E27FC236}">
                <a16:creationId xmlns:a16="http://schemas.microsoft.com/office/drawing/2014/main" id="{2889AE30-0E1D-4A1F-B709-E43D2E30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E078045-57DC-4FEE-B6E4-5FF98476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11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1F934-9AEF-440A-A454-C296E629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6697-09C4-4693-9A76-C5226A41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625" y="4114801"/>
            <a:ext cx="8465033" cy="22378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Apart from what someone says, how else can you tell if they want something or not? 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What does someone say with their face or their body if they mean no (even if they don’t say it?)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72E-94A1-4FBA-A3D4-C86851AF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3596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62AB0F0-0973-47EF-8A0A-958F9502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BB5AC-338E-4B54-8440-2E855DC4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E504-BA03-4CF4-A7C9-C19325D7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23600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000000"/>
                </a:solidFill>
              </a:rPr>
              <a:t>When do you ask someone for consent to do something?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57F87-1B64-438C-B3C9-FCBE55D8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6927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16984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latin typeface="+mn-lt"/>
              </a:rPr>
              <a:t>Consent scenario 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1" y="153629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Maria has forgotten to bring her colour pencils to school.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She asks her friend Martha if she can borrow her blue pencil.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Martha says “Yes, of course you can”.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Can Maria borrow the pencil?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Has Martha given her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ncil and paper&#10;&#10;Description automatically generated">
            <a:extLst>
              <a:ext uri="{FF2B5EF4-FFF2-40B4-BE49-F238E27FC236}">
                <a16:creationId xmlns:a16="http://schemas.microsoft.com/office/drawing/2014/main" id="{BB59563D-04C2-467D-B816-8D80DF159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28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0509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Consent scenario 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1" y="153629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Aadya is in the dining hall having lunch.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She forgot to pick up a spoon and can see that Dimitri has one.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Aadya says “Can I have that spoon?”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Dimitri says “No, I need it”.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Can Aadya take the spoon?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Did Dimitri give his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icture containing tableware, pair, spoon&#10;&#10;Description automatically generated">
            <a:extLst>
              <a:ext uri="{FF2B5EF4-FFF2-40B4-BE49-F238E27FC236}">
                <a16:creationId xmlns:a16="http://schemas.microsoft.com/office/drawing/2014/main" id="{05BB62B6-4589-41F0-9E76-4B54CD09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837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Widescreen</PresentationFormat>
  <Paragraphs>101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Futura Medium</vt:lpstr>
      <vt:lpstr>Office Theme</vt:lpstr>
      <vt:lpstr>Consent: What is consent?</vt:lpstr>
      <vt:lpstr>Consent</vt:lpstr>
      <vt:lpstr>Consent</vt:lpstr>
      <vt:lpstr>Consent </vt:lpstr>
      <vt:lpstr>Game:  Would you like a cup of tea?</vt:lpstr>
      <vt:lpstr>Consent</vt:lpstr>
      <vt:lpstr>Consent</vt:lpstr>
      <vt:lpstr>Consent scenario A:</vt:lpstr>
      <vt:lpstr>Consent scenario B:</vt:lpstr>
      <vt:lpstr>Consent scenario C:</vt:lpstr>
      <vt:lpstr>Consent scenario D</vt:lpstr>
      <vt:lpstr>Consent scenario E:</vt:lpstr>
      <vt:lpstr>Consent scenario F</vt:lpstr>
      <vt:lpstr>Consent scenario G</vt:lpstr>
      <vt:lpstr>Consent scenario H</vt:lpstr>
      <vt:lpstr>Consent scenario I</vt:lpstr>
      <vt:lpstr>Video: Boss of My Body https://youtu.be/zAALZxa6NCw  Duration: 2 minutes 33 seconds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2.10.1 Consent</dc:title>
  <dc:creator>Colin Morrison</dc:creator>
  <cp:lastModifiedBy>Colin Morrison TASC Morrison</cp:lastModifiedBy>
  <cp:revision>1</cp:revision>
  <dcterms:created xsi:type="dcterms:W3CDTF">2019-04-11T10:38:34Z</dcterms:created>
  <dcterms:modified xsi:type="dcterms:W3CDTF">2023-10-10T13:58:13Z</dcterms:modified>
</cp:coreProperties>
</file>