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0"/>
  </p:notesMasterIdLst>
  <p:sldIdLst>
    <p:sldId id="256" r:id="rId2"/>
    <p:sldId id="264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68" r:id="rId11"/>
    <p:sldId id="277" r:id="rId12"/>
    <p:sldId id="278" r:id="rId13"/>
    <p:sldId id="279" r:id="rId14"/>
    <p:sldId id="283" r:id="rId15"/>
    <p:sldId id="281" r:id="rId16"/>
    <p:sldId id="282" r:id="rId17"/>
    <p:sldId id="270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7A646E-340C-4066-8A5E-E2797C1CA2C6}" v="4" dt="2023-09-28T10:35:42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407"/>
  </p:normalViewPr>
  <p:slideViewPr>
    <p:cSldViewPr snapToGrid="0" snapToObjects="1">
      <p:cViewPr varScale="1">
        <p:scale>
          <a:sx n="66" d="100"/>
          <a:sy n="66" d="100"/>
        </p:scale>
        <p:origin x="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737A646E-340C-4066-8A5E-E2797C1CA2C6}"/>
    <pc:docChg chg="custSel addSld delSld modSld">
      <pc:chgData name="Colin Morrison TASC Morrison" userId="9e8379d8aac75974" providerId="LiveId" clId="{737A646E-340C-4066-8A5E-E2797C1CA2C6}" dt="2023-09-28T10:36:36.251" v="33" actId="20577"/>
      <pc:docMkLst>
        <pc:docMk/>
      </pc:docMkLst>
      <pc:sldChg chg="modSp mod">
        <pc:chgData name="Colin Morrison TASC Morrison" userId="9e8379d8aac75974" providerId="LiveId" clId="{737A646E-340C-4066-8A5E-E2797C1CA2C6}" dt="2023-09-28T10:36:36.251" v="33" actId="20577"/>
        <pc:sldMkLst>
          <pc:docMk/>
          <pc:sldMk cId="979449192" sldId="256"/>
        </pc:sldMkLst>
        <pc:spChg chg="mod">
          <ac:chgData name="Colin Morrison TASC Morrison" userId="9e8379d8aac75974" providerId="LiveId" clId="{737A646E-340C-4066-8A5E-E2797C1CA2C6}" dt="2023-09-28T10:36:36.251" v="33" actId="20577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Colin Morrison TASC Morrison" userId="9e8379d8aac75974" providerId="LiveId" clId="{737A646E-340C-4066-8A5E-E2797C1CA2C6}" dt="2023-09-28T09:55:37.992" v="10" actId="120"/>
          <ac:spMkLst>
            <pc:docMk/>
            <pc:sldMk cId="979449192" sldId="256"/>
            <ac:spMk id="3" creationId="{00000000-0000-0000-0000-000000000000}"/>
          </ac:spMkLst>
        </pc:spChg>
      </pc:sldChg>
      <pc:sldChg chg="del">
        <pc:chgData name="Colin Morrison TASC Morrison" userId="9e8379d8aac75974" providerId="LiveId" clId="{737A646E-340C-4066-8A5E-E2797C1CA2C6}" dt="2023-09-28T10:35:18.731" v="11" actId="47"/>
        <pc:sldMkLst>
          <pc:docMk/>
          <pc:sldMk cId="263936560" sldId="280"/>
        </pc:sldMkLst>
      </pc:sldChg>
      <pc:sldChg chg="addSp delSp modSp new mod">
        <pc:chgData name="Colin Morrison TASC Morrison" userId="9e8379d8aac75974" providerId="LiveId" clId="{737A646E-340C-4066-8A5E-E2797C1CA2C6}" dt="2023-09-28T10:35:46.573" v="17" actId="478"/>
        <pc:sldMkLst>
          <pc:docMk/>
          <pc:sldMk cId="750086417" sldId="283"/>
        </pc:sldMkLst>
        <pc:spChg chg="del">
          <ac:chgData name="Colin Morrison TASC Morrison" userId="9e8379d8aac75974" providerId="LiveId" clId="{737A646E-340C-4066-8A5E-E2797C1CA2C6}" dt="2023-09-28T10:35:46.573" v="17" actId="478"/>
          <ac:spMkLst>
            <pc:docMk/>
            <pc:sldMk cId="750086417" sldId="283"/>
            <ac:spMk id="2" creationId="{80DB78E2-FD86-317D-9B61-1D3993196E83}"/>
          </ac:spMkLst>
        </pc:spChg>
        <pc:spChg chg="del">
          <ac:chgData name="Colin Morrison TASC Morrison" userId="9e8379d8aac75974" providerId="LiveId" clId="{737A646E-340C-4066-8A5E-E2797C1CA2C6}" dt="2023-09-28T10:35:25.989" v="13"/>
          <ac:spMkLst>
            <pc:docMk/>
            <pc:sldMk cId="750086417" sldId="283"/>
            <ac:spMk id="3" creationId="{CD791A41-FC4F-664F-311B-FC30DC368650}"/>
          </ac:spMkLst>
        </pc:spChg>
        <pc:picChg chg="add mod">
          <ac:chgData name="Colin Morrison TASC Morrison" userId="9e8379d8aac75974" providerId="LiveId" clId="{737A646E-340C-4066-8A5E-E2797C1CA2C6}" dt="2023-09-28T10:35:42.325" v="16" actId="1076"/>
          <ac:picMkLst>
            <pc:docMk/>
            <pc:sldMk cId="750086417" sldId="283"/>
            <ac:picMk id="1026" creationId="{1AF111CD-2FA6-0DF3-2F0C-75E628542A39}"/>
          </ac:picMkLst>
        </pc:picChg>
      </pc:sldChg>
    </pc:docChg>
  </pc:docChgLst>
  <pc:docChgLst>
    <pc:chgData name="Ross Robertson" userId="cb37bfa76ebf819d" providerId="LiveId" clId="{F14A1C24-3756-9149-AA2F-2C765E2B960B}"/>
    <pc:docChg chg="modSld">
      <pc:chgData name="Ross Robertson" userId="cb37bfa76ebf819d" providerId="LiveId" clId="{F14A1C24-3756-9149-AA2F-2C765E2B960B}" dt="2019-06-27T10:48:32.046" v="1" actId="18331"/>
      <pc:docMkLst>
        <pc:docMk/>
      </pc:docMkLst>
      <pc:sldChg chg="modSp">
        <pc:chgData name="Ross Robertson" userId="cb37bfa76ebf819d" providerId="LiveId" clId="{F14A1C24-3756-9149-AA2F-2C765E2B960B}" dt="2019-06-27T10:48:32.046" v="1" actId="18331"/>
        <pc:sldMkLst>
          <pc:docMk/>
          <pc:sldMk cId="979449192" sldId="256"/>
        </pc:sldMkLst>
        <pc:spChg chg="mod">
          <ac:chgData name="Ross Robertson" userId="cb37bfa76ebf819d" providerId="LiveId" clId="{F14A1C24-3756-9149-AA2F-2C765E2B960B}" dt="2019-06-27T10:48:32.046" v="1" actId="18331"/>
          <ac:spMkLst>
            <pc:docMk/>
            <pc:sldMk cId="979449192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8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6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49AE-7D95-F74C-9B7D-36166DD5CC88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2973-F7D8-D845-AD23-1F6A670EA828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4C78-2DA0-FC41-8BA3-A5BD75F1E745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8492-2E88-5048-833F-B53696EDF9B5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2E94-AF6B-BF4A-B971-A25B67602933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953A-519C-F44D-9408-289F7F3CA86A}" type="datetime1">
              <a:rPr lang="en-GB" smtClean="0"/>
              <a:t>26/10/2023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0C52-5F77-224E-BD5F-E5AA543E5213}" type="datetime1">
              <a:rPr lang="en-GB" smtClean="0"/>
              <a:t>26/10/2023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C1A9-B699-C842-8A5C-87B7FE1657B0}" type="datetime1">
              <a:rPr lang="en-GB" smtClean="0"/>
              <a:t>26/10/2023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30A4-8E30-D146-AFBD-E94959574EC2}" type="datetime1">
              <a:rPr lang="en-GB" smtClean="0"/>
              <a:t>26/10/2023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B51C-564F-A54A-BDE4-EB9AF9D26DCB}" type="datetime1">
              <a:rPr lang="en-GB" smtClean="0"/>
              <a:t>26/10/2023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F992-DF56-0743-ACDC-15204376186C}" type="datetime1">
              <a:rPr lang="en-GB" smtClean="0"/>
              <a:t>26/10/2023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3DCB7-2B0F-B74E-8D99-13543E50BC0A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709" y="1579563"/>
            <a:ext cx="10401300" cy="1421545"/>
          </a:xfrm>
        </p:spPr>
        <p:txBody>
          <a:bodyPr>
            <a:noAutofit/>
          </a:bodyPr>
          <a:lstStyle/>
          <a:p>
            <a:r>
              <a:rPr lang="en-GB" sz="4400" b="1" dirty="0"/>
              <a:t>People who help me and look after me: </a:t>
            </a:r>
            <a:br>
              <a:rPr lang="en-GB" sz="4400" b="1" dirty="0"/>
            </a:br>
            <a:r>
              <a:rPr lang="en-GB" sz="4400" b="1" dirty="0"/>
              <a:t>People who </a:t>
            </a:r>
            <a:r>
              <a:rPr lang="en-GB" sz="4400" b="1"/>
              <a:t>are important </a:t>
            </a:r>
            <a:r>
              <a:rPr lang="en-GB" sz="4400" b="1" dirty="0"/>
              <a:t>to me </a:t>
            </a:r>
            <a:endParaRPr lang="en-US" sz="44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2438400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identify the adults in my life who help, care for me and look after me.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talk about how adults help, care and look after me.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name who I can go to with a question or a worry or if I need help.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015" y="2397735"/>
            <a:ext cx="9483970" cy="1347789"/>
          </a:xfrm>
        </p:spPr>
        <p:txBody>
          <a:bodyPr/>
          <a:lstStyle/>
          <a:p>
            <a:pPr lvl="0"/>
            <a:r>
              <a:rPr lang="en-GB" b="1" dirty="0">
                <a:latin typeface="+mn-lt"/>
              </a:rPr>
              <a:t>What help or care do these people or animals need?</a:t>
            </a:r>
            <a:endParaRPr lang="en-GB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5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33602" y="892421"/>
            <a:ext cx="7400526" cy="5073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613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32854" y="892421"/>
            <a:ext cx="7526292" cy="5073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7436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38600" y="547081"/>
            <a:ext cx="4114799" cy="5809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153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39A9D1-61C8-34C3-96E6-3D53BD721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1026" name="Picture 2" descr="Image result for dog with sore paw image">
            <a:extLst>
              <a:ext uri="{FF2B5EF4-FFF2-40B4-BE49-F238E27FC236}">
                <a16:creationId xmlns:a16="http://schemas.microsoft.com/office/drawing/2014/main" xmlns="" id="{1AF111CD-2FA6-0DF3-2F0C-75E628542A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46" y="136525"/>
            <a:ext cx="4329308" cy="64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08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52609" y="652010"/>
            <a:ext cx="8086781" cy="5553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356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581ADD-A5E3-43F3-910C-8435926E1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54" y="676835"/>
            <a:ext cx="3882727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/>
              <a:t>Activity</a:t>
            </a:r>
            <a:endParaRPr lang="en-GB"/>
          </a:p>
          <a:p>
            <a:pPr marL="0" indent="0">
              <a:buNone/>
            </a:pPr>
            <a:r>
              <a:rPr lang="en-GB"/>
              <a:t>Work with a partner.</a:t>
            </a:r>
          </a:p>
          <a:p>
            <a:pPr marL="0" indent="0">
              <a:buNone/>
            </a:pPr>
            <a:r>
              <a:rPr lang="en-GB"/>
              <a:t>Make a ‘freeze-frame’ as if someone has taken a picture. The picture must show one person caring for another person or animal or thing.</a:t>
            </a:r>
          </a:p>
          <a:p>
            <a:pPr marL="0" indent="0">
              <a:buNone/>
            </a:pPr>
            <a:r>
              <a:rPr lang="en-GB"/>
              <a:t>We will guess what is happening in your picture.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1A50B65-487D-4AA4-85AB-FE8C6F2EC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6" name="Picture 5" descr="A picture containing person, indoor, wall, standing&#10;&#10;Description automatically generated">
            <a:extLst>
              <a:ext uri="{FF2B5EF4-FFF2-40B4-BE49-F238E27FC236}">
                <a16:creationId xmlns:a16="http://schemas.microsoft.com/office/drawing/2014/main" xmlns="" id="{16E26BAA-7864-40DD-8019-46ED4B8987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56008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354" y="1254736"/>
            <a:ext cx="5052646" cy="3387603"/>
          </a:xfrm>
        </p:spPr>
        <p:txBody>
          <a:bodyPr>
            <a:normAutofit/>
          </a:bodyPr>
          <a:lstStyle/>
          <a:p>
            <a:pPr lvl="0"/>
            <a:r>
              <a:rPr lang="en-GB" sz="3200" b="1" dirty="0">
                <a:latin typeface="+mn-lt"/>
              </a:rPr>
              <a:t>Talking about people who care for and look after us.</a:t>
            </a:r>
            <a:br>
              <a:rPr lang="en-GB" sz="3200" b="1" dirty="0">
                <a:latin typeface="+mn-lt"/>
              </a:rPr>
            </a:br>
            <a:r>
              <a:rPr lang="en-GB" sz="3200" b="1" dirty="0">
                <a:latin typeface="+mn-lt"/>
              </a:rPr>
              <a:t/>
            </a:r>
            <a:br>
              <a:rPr lang="en-GB" sz="3200" b="1" dirty="0">
                <a:latin typeface="+mn-lt"/>
              </a:rPr>
            </a:br>
            <a:r>
              <a:rPr lang="en-GB" sz="3200" b="1" dirty="0">
                <a:latin typeface="+mn-lt"/>
              </a:rPr>
              <a:t>Activity: </a:t>
            </a:r>
            <a:br>
              <a:rPr lang="en-GB" sz="3200" b="1" dirty="0">
                <a:latin typeface="+mn-lt"/>
              </a:rPr>
            </a:br>
            <a:r>
              <a:rPr lang="en-GB" sz="3200" b="1" dirty="0">
                <a:latin typeface="+mn-lt"/>
              </a:rPr>
              <a:t>Make a thank-you card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8015DC9-6618-44CC-9FCA-A666EE2D38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829" y="0"/>
            <a:ext cx="5114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75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latin typeface="+mn-lt"/>
              </a:rPr>
              <a:t>In this class, we are all individuals, different, unique and special.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3984" y="6356350"/>
            <a:ext cx="573869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63395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954" y="2369771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GB" b="1" dirty="0">
                <a:latin typeface="+mn-lt"/>
              </a:rPr>
              <a:t>Helping and caring for others.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7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31926" y="710691"/>
            <a:ext cx="8528147" cy="5436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39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58461" y="710691"/>
            <a:ext cx="8276491" cy="5436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91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06810" y="609600"/>
            <a:ext cx="4464882" cy="574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87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26115" y="745417"/>
            <a:ext cx="7139769" cy="536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20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44442" y="578877"/>
            <a:ext cx="7503116" cy="5777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10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27211" y="761376"/>
            <a:ext cx="7737578" cy="5335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01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12260" y="614838"/>
            <a:ext cx="6767480" cy="5628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102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170</Words>
  <Application>Microsoft Office PowerPoint</Application>
  <PresentationFormat>Widescreen</PresentationFormat>
  <Paragraphs>34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Futura Medium</vt:lpstr>
      <vt:lpstr>Symbol</vt:lpstr>
      <vt:lpstr>Times New Roman</vt:lpstr>
      <vt:lpstr>Office Theme</vt:lpstr>
      <vt:lpstr>People who help me and look after me:  People who are important to me </vt:lpstr>
      <vt:lpstr>Helping and caring for others.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help or care do these people or animals need?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Talking about people who care for and look after us.  Activity:  Make a thank-you card</vt:lpstr>
      <vt:lpstr>In this class, we are all individuals, different, unique and special.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Similarity, diversity and respect: What is gender?</dc:title>
  <dc:creator>Ross Robertson</dc:creator>
  <cp:lastModifiedBy>McCormack, Elaine</cp:lastModifiedBy>
  <cp:revision>34</cp:revision>
  <dcterms:created xsi:type="dcterms:W3CDTF">2018-04-26T13:55:39Z</dcterms:created>
  <dcterms:modified xsi:type="dcterms:W3CDTF">2023-10-26T11:32:07Z</dcterms:modified>
</cp:coreProperties>
</file>