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14"/>
  </p:notesMasterIdLst>
  <p:sldIdLst>
    <p:sldId id="256" r:id="rId2"/>
    <p:sldId id="276" r:id="rId3"/>
    <p:sldId id="290" r:id="rId4"/>
    <p:sldId id="283" r:id="rId5"/>
    <p:sldId id="285" r:id="rId6"/>
    <p:sldId id="286" r:id="rId7"/>
    <p:sldId id="266" r:id="rId8"/>
    <p:sldId id="264" r:id="rId9"/>
    <p:sldId id="272" r:id="rId10"/>
    <p:sldId id="265" r:id="rId11"/>
    <p:sldId id="273" r:id="rId12"/>
    <p:sldId id="26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0C00AD-AC7B-40DD-8A6B-04BA5AE80BE5}" v="5" dt="2024-01-09T14:30:43.2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720" autoAdjust="0"/>
    <p:restoredTop sz="94407"/>
  </p:normalViewPr>
  <p:slideViewPr>
    <p:cSldViewPr snapToGrid="0" snapToObjects="1">
      <p:cViewPr varScale="1">
        <p:scale>
          <a:sx n="32" d="100"/>
          <a:sy n="32" d="100"/>
        </p:scale>
        <p:origin x="44" y="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lin Morrison TASC Morrison" userId="9e8379d8aac75974" providerId="LiveId" clId="{0B0C00AD-AC7B-40DD-8A6B-04BA5AE80BE5}"/>
    <pc:docChg chg="custSel addSld delSld modSld">
      <pc:chgData name="Colin Morrison TASC Morrison" userId="9e8379d8aac75974" providerId="LiveId" clId="{0B0C00AD-AC7B-40DD-8A6B-04BA5AE80BE5}" dt="2024-01-09T14:38:32.402" v="77" actId="20577"/>
      <pc:docMkLst>
        <pc:docMk/>
      </pc:docMkLst>
      <pc:sldChg chg="delSp modSp mod">
        <pc:chgData name="Colin Morrison TASC Morrison" userId="9e8379d8aac75974" providerId="LiveId" clId="{0B0C00AD-AC7B-40DD-8A6B-04BA5AE80BE5}" dt="2024-01-09T14:38:12.178" v="66" actId="20577"/>
        <pc:sldMkLst>
          <pc:docMk/>
          <pc:sldMk cId="605458284" sldId="264"/>
        </pc:sldMkLst>
        <pc:spChg chg="mod">
          <ac:chgData name="Colin Morrison TASC Morrison" userId="9e8379d8aac75974" providerId="LiveId" clId="{0B0C00AD-AC7B-40DD-8A6B-04BA5AE80BE5}" dt="2024-01-09T14:38:12.178" v="66" actId="20577"/>
          <ac:spMkLst>
            <pc:docMk/>
            <pc:sldMk cId="605458284" sldId="264"/>
            <ac:spMk id="2" creationId="{A35DCBEB-CD44-4107-817D-53DA3CB6F9E0}"/>
          </ac:spMkLst>
        </pc:spChg>
        <pc:picChg chg="mod">
          <ac:chgData name="Colin Morrison TASC Morrison" userId="9e8379d8aac75974" providerId="LiveId" clId="{0B0C00AD-AC7B-40DD-8A6B-04BA5AE80BE5}" dt="2024-01-09T14:31:11.335" v="40" actId="1076"/>
          <ac:picMkLst>
            <pc:docMk/>
            <pc:sldMk cId="605458284" sldId="264"/>
            <ac:picMk id="9" creationId="{69B9FEE9-C3BD-49FC-AA60-FC6BB95BBB13}"/>
          </ac:picMkLst>
        </pc:picChg>
        <pc:picChg chg="del">
          <ac:chgData name="Colin Morrison TASC Morrison" userId="9e8379d8aac75974" providerId="LiveId" clId="{0B0C00AD-AC7B-40DD-8A6B-04BA5AE80BE5}" dt="2024-01-09T14:30:54.090" v="35" actId="478"/>
          <ac:picMkLst>
            <pc:docMk/>
            <pc:sldMk cId="605458284" sldId="264"/>
            <ac:picMk id="10" creationId="{638F0188-DEE9-FA46-B804-741C84A34951}"/>
          </ac:picMkLst>
        </pc:picChg>
      </pc:sldChg>
      <pc:sldChg chg="delSp modSp mod">
        <pc:chgData name="Colin Morrison TASC Morrison" userId="9e8379d8aac75974" providerId="LiveId" clId="{0B0C00AD-AC7B-40DD-8A6B-04BA5AE80BE5}" dt="2024-01-09T14:38:25.227" v="73" actId="20577"/>
        <pc:sldMkLst>
          <pc:docMk/>
          <pc:sldMk cId="3135972517" sldId="265"/>
        </pc:sldMkLst>
        <pc:spChg chg="mod">
          <ac:chgData name="Colin Morrison TASC Morrison" userId="9e8379d8aac75974" providerId="LiveId" clId="{0B0C00AD-AC7B-40DD-8A6B-04BA5AE80BE5}" dt="2024-01-09T14:38:25.227" v="73" actId="20577"/>
          <ac:spMkLst>
            <pc:docMk/>
            <pc:sldMk cId="3135972517" sldId="265"/>
            <ac:spMk id="2" creationId="{A35DCBEB-CD44-4107-817D-53DA3CB6F9E0}"/>
          </ac:spMkLst>
        </pc:spChg>
        <pc:picChg chg="del">
          <ac:chgData name="Colin Morrison TASC Morrison" userId="9e8379d8aac75974" providerId="LiveId" clId="{0B0C00AD-AC7B-40DD-8A6B-04BA5AE80BE5}" dt="2024-01-09T14:30:47.080" v="33" actId="478"/>
          <ac:picMkLst>
            <pc:docMk/>
            <pc:sldMk cId="3135972517" sldId="265"/>
            <ac:picMk id="5" creationId="{045D3E8C-54AE-47A4-B434-A5DE5FF9E915}"/>
          </ac:picMkLst>
        </pc:picChg>
        <pc:picChg chg="mod">
          <ac:chgData name="Colin Morrison TASC Morrison" userId="9e8379d8aac75974" providerId="LiveId" clId="{0B0C00AD-AC7B-40DD-8A6B-04BA5AE80BE5}" dt="2024-01-09T14:31:03.499" v="38" actId="1076"/>
          <ac:picMkLst>
            <pc:docMk/>
            <pc:sldMk cId="3135972517" sldId="265"/>
            <ac:picMk id="9" creationId="{55234C09-39C1-42F4-9232-BB49C19CA295}"/>
          </ac:picMkLst>
        </pc:picChg>
      </pc:sldChg>
      <pc:sldChg chg="del">
        <pc:chgData name="Colin Morrison TASC Morrison" userId="9e8379d8aac75974" providerId="LiveId" clId="{0B0C00AD-AC7B-40DD-8A6B-04BA5AE80BE5}" dt="2024-01-09T14:30:38.223" v="30" actId="2696"/>
        <pc:sldMkLst>
          <pc:docMk/>
          <pc:sldMk cId="971331731" sldId="266"/>
        </pc:sldMkLst>
      </pc:sldChg>
      <pc:sldChg chg="delSp add setBg delDesignElem">
        <pc:chgData name="Colin Morrison TASC Morrison" userId="9e8379d8aac75974" providerId="LiveId" clId="{0B0C00AD-AC7B-40DD-8A6B-04BA5AE80BE5}" dt="2024-01-09T14:30:43.241" v="32"/>
        <pc:sldMkLst>
          <pc:docMk/>
          <pc:sldMk cId="3818360368" sldId="266"/>
        </pc:sldMkLst>
        <pc:spChg chg="del">
          <ac:chgData name="Colin Morrison TASC Morrison" userId="9e8379d8aac75974" providerId="LiveId" clId="{0B0C00AD-AC7B-40DD-8A6B-04BA5AE80BE5}" dt="2024-01-09T14:30:43.241" v="32"/>
          <ac:spMkLst>
            <pc:docMk/>
            <pc:sldMk cId="3818360368" sldId="266"/>
            <ac:spMk id="10" creationId="{AFA67CD3-AB4E-4A7A-BEB8-53C445D8C44E}"/>
          </ac:spMkLst>
        </pc:spChg>
        <pc:spChg chg="del">
          <ac:chgData name="Colin Morrison TASC Morrison" userId="9e8379d8aac75974" providerId="LiveId" clId="{0B0C00AD-AC7B-40DD-8A6B-04BA5AE80BE5}" dt="2024-01-09T14:30:43.241" v="32"/>
          <ac:spMkLst>
            <pc:docMk/>
            <pc:sldMk cId="3818360368" sldId="266"/>
            <ac:spMk id="14" creationId="{339C8D78-A644-462F-B674-F440635E5353}"/>
          </ac:spMkLst>
        </pc:spChg>
        <pc:picChg chg="del">
          <ac:chgData name="Colin Morrison TASC Morrison" userId="9e8379d8aac75974" providerId="LiveId" clId="{0B0C00AD-AC7B-40DD-8A6B-04BA5AE80BE5}" dt="2024-01-09T14:30:43.241" v="32"/>
          <ac:picMkLst>
            <pc:docMk/>
            <pc:sldMk cId="3818360368" sldId="266"/>
            <ac:picMk id="12" creationId="{07CF545F-9C2E-4446-97CD-AD92990C2B68}"/>
          </ac:picMkLst>
        </pc:picChg>
      </pc:sldChg>
      <pc:sldChg chg="del">
        <pc:chgData name="Colin Morrison TASC Morrison" userId="9e8379d8aac75974" providerId="LiveId" clId="{0B0C00AD-AC7B-40DD-8A6B-04BA5AE80BE5}" dt="2024-01-09T14:24:39.779" v="3" actId="47"/>
        <pc:sldMkLst>
          <pc:docMk/>
          <pc:sldMk cId="664524530" sldId="268"/>
        </pc:sldMkLst>
      </pc:sldChg>
      <pc:sldChg chg="del">
        <pc:chgData name="Colin Morrison TASC Morrison" userId="9e8379d8aac75974" providerId="LiveId" clId="{0B0C00AD-AC7B-40DD-8A6B-04BA5AE80BE5}" dt="2024-01-09T14:24:42.838" v="4" actId="47"/>
        <pc:sldMkLst>
          <pc:docMk/>
          <pc:sldMk cId="16622066" sldId="269"/>
        </pc:sldMkLst>
      </pc:sldChg>
      <pc:sldChg chg="del">
        <pc:chgData name="Colin Morrison TASC Morrison" userId="9e8379d8aac75974" providerId="LiveId" clId="{0B0C00AD-AC7B-40DD-8A6B-04BA5AE80BE5}" dt="2024-01-09T14:24:52.761" v="6" actId="47"/>
        <pc:sldMkLst>
          <pc:docMk/>
          <pc:sldMk cId="1691183077" sldId="270"/>
        </pc:sldMkLst>
      </pc:sldChg>
      <pc:sldChg chg="del">
        <pc:chgData name="Colin Morrison TASC Morrison" userId="9e8379d8aac75974" providerId="LiveId" clId="{0B0C00AD-AC7B-40DD-8A6B-04BA5AE80BE5}" dt="2024-01-09T14:24:49.195" v="5" actId="47"/>
        <pc:sldMkLst>
          <pc:docMk/>
          <pc:sldMk cId="1620544547" sldId="271"/>
        </pc:sldMkLst>
      </pc:sldChg>
      <pc:sldChg chg="delSp modSp mod">
        <pc:chgData name="Colin Morrison TASC Morrison" userId="9e8379d8aac75974" providerId="LiveId" clId="{0B0C00AD-AC7B-40DD-8A6B-04BA5AE80BE5}" dt="2024-01-09T14:38:19.310" v="71" actId="20577"/>
        <pc:sldMkLst>
          <pc:docMk/>
          <pc:sldMk cId="2778911805" sldId="272"/>
        </pc:sldMkLst>
        <pc:spChg chg="mod">
          <ac:chgData name="Colin Morrison TASC Morrison" userId="9e8379d8aac75974" providerId="LiveId" clId="{0B0C00AD-AC7B-40DD-8A6B-04BA5AE80BE5}" dt="2024-01-09T14:38:19.310" v="71" actId="20577"/>
          <ac:spMkLst>
            <pc:docMk/>
            <pc:sldMk cId="2778911805" sldId="272"/>
            <ac:spMk id="2" creationId="{A35DCBEB-CD44-4107-817D-53DA3CB6F9E0}"/>
          </ac:spMkLst>
        </pc:spChg>
        <pc:picChg chg="del">
          <ac:chgData name="Colin Morrison TASC Morrison" userId="9e8379d8aac75974" providerId="LiveId" clId="{0B0C00AD-AC7B-40DD-8A6B-04BA5AE80BE5}" dt="2024-01-09T14:30:51.181" v="34" actId="478"/>
          <ac:picMkLst>
            <pc:docMk/>
            <pc:sldMk cId="2778911805" sldId="272"/>
            <ac:picMk id="7" creationId="{2AF74759-729E-9F43-9782-2B9ED77679BC}"/>
          </ac:picMkLst>
        </pc:picChg>
        <pc:picChg chg="mod">
          <ac:chgData name="Colin Morrison TASC Morrison" userId="9e8379d8aac75974" providerId="LiveId" clId="{0B0C00AD-AC7B-40DD-8A6B-04BA5AE80BE5}" dt="2024-01-09T14:31:06.707" v="39" actId="1076"/>
          <ac:picMkLst>
            <pc:docMk/>
            <pc:sldMk cId="2778911805" sldId="272"/>
            <ac:picMk id="9" creationId="{69B9FEE9-C3BD-49FC-AA60-FC6BB95BBB13}"/>
          </ac:picMkLst>
        </pc:picChg>
      </pc:sldChg>
      <pc:sldChg chg="delSp modSp mod">
        <pc:chgData name="Colin Morrison TASC Morrison" userId="9e8379d8aac75974" providerId="LiveId" clId="{0B0C00AD-AC7B-40DD-8A6B-04BA5AE80BE5}" dt="2024-01-09T14:38:32.402" v="77" actId="20577"/>
        <pc:sldMkLst>
          <pc:docMk/>
          <pc:sldMk cId="4090754451" sldId="273"/>
        </pc:sldMkLst>
        <pc:spChg chg="mod">
          <ac:chgData name="Colin Morrison TASC Morrison" userId="9e8379d8aac75974" providerId="LiveId" clId="{0B0C00AD-AC7B-40DD-8A6B-04BA5AE80BE5}" dt="2024-01-09T14:38:32.402" v="77" actId="20577"/>
          <ac:spMkLst>
            <pc:docMk/>
            <pc:sldMk cId="4090754451" sldId="273"/>
            <ac:spMk id="2" creationId="{A35DCBEB-CD44-4107-817D-53DA3CB6F9E0}"/>
          </ac:spMkLst>
        </pc:spChg>
        <pc:picChg chg="del">
          <ac:chgData name="Colin Morrison TASC Morrison" userId="9e8379d8aac75974" providerId="LiveId" clId="{0B0C00AD-AC7B-40DD-8A6B-04BA5AE80BE5}" dt="2024-01-09T14:30:57.600" v="36" actId="478"/>
          <ac:picMkLst>
            <pc:docMk/>
            <pc:sldMk cId="4090754451" sldId="273"/>
            <ac:picMk id="5" creationId="{E9F74153-8BDF-45AD-A015-DF1EF1D9BCC3}"/>
          </ac:picMkLst>
        </pc:picChg>
        <pc:picChg chg="mod">
          <ac:chgData name="Colin Morrison TASC Morrison" userId="9e8379d8aac75974" providerId="LiveId" clId="{0B0C00AD-AC7B-40DD-8A6B-04BA5AE80BE5}" dt="2024-01-09T14:31:00.428" v="37" actId="1076"/>
          <ac:picMkLst>
            <pc:docMk/>
            <pc:sldMk cId="4090754451" sldId="273"/>
            <ac:picMk id="9" creationId="{55234C09-39C1-42F4-9232-BB49C19CA295}"/>
          </ac:picMkLst>
        </pc:picChg>
      </pc:sldChg>
      <pc:sldChg chg="del">
        <pc:chgData name="Colin Morrison TASC Morrison" userId="9e8379d8aac75974" providerId="LiveId" clId="{0B0C00AD-AC7B-40DD-8A6B-04BA5AE80BE5}" dt="2024-01-09T14:23:40.348" v="1" actId="47"/>
        <pc:sldMkLst>
          <pc:docMk/>
          <pc:sldMk cId="3179725538" sldId="274"/>
        </pc:sldMkLst>
      </pc:sldChg>
      <pc:sldChg chg="del">
        <pc:chgData name="Colin Morrison TASC Morrison" userId="9e8379d8aac75974" providerId="LiveId" clId="{0B0C00AD-AC7B-40DD-8A6B-04BA5AE80BE5}" dt="2024-01-09T14:27:58.525" v="7" actId="2696"/>
        <pc:sldMkLst>
          <pc:docMk/>
          <pc:sldMk cId="2041543459" sldId="276"/>
        </pc:sldMkLst>
      </pc:sldChg>
      <pc:sldChg chg="addSp delSp modSp add mod">
        <pc:chgData name="Colin Morrison TASC Morrison" userId="9e8379d8aac75974" providerId="LiveId" clId="{0B0C00AD-AC7B-40DD-8A6B-04BA5AE80BE5}" dt="2024-01-09T14:34:32.633" v="43" actId="255"/>
        <pc:sldMkLst>
          <pc:docMk/>
          <pc:sldMk cId="3571576388" sldId="276"/>
        </pc:sldMkLst>
        <pc:spChg chg="mod">
          <ac:chgData name="Colin Morrison TASC Morrison" userId="9e8379d8aac75974" providerId="LiveId" clId="{0B0C00AD-AC7B-40DD-8A6B-04BA5AE80BE5}" dt="2024-01-09T14:34:32.633" v="43" actId="255"/>
          <ac:spMkLst>
            <pc:docMk/>
            <pc:sldMk cId="3571576388" sldId="276"/>
            <ac:spMk id="3" creationId="{E3B27115-CD29-4F4E-B881-9EC2071961CF}"/>
          </ac:spMkLst>
        </pc:spChg>
        <pc:picChg chg="add mod">
          <ac:chgData name="Colin Morrison TASC Morrison" userId="9e8379d8aac75974" providerId="LiveId" clId="{0B0C00AD-AC7B-40DD-8A6B-04BA5AE80BE5}" dt="2024-01-09T14:30:01.681" v="11" actId="1076"/>
          <ac:picMkLst>
            <pc:docMk/>
            <pc:sldMk cId="3571576388" sldId="276"/>
            <ac:picMk id="2" creationId="{222922E7-E242-321B-FA61-2CE0004B6B09}"/>
          </ac:picMkLst>
        </pc:picChg>
        <pc:picChg chg="del">
          <ac:chgData name="Colin Morrison TASC Morrison" userId="9e8379d8aac75974" providerId="LiveId" clId="{0B0C00AD-AC7B-40DD-8A6B-04BA5AE80BE5}" dt="2024-01-09T14:28:06.903" v="9" actId="478"/>
          <ac:picMkLst>
            <pc:docMk/>
            <pc:sldMk cId="3571576388" sldId="276"/>
            <ac:picMk id="5" creationId="{FDADBDE5-7C3E-0D45-AFE1-AC3CEF3B440F}"/>
          </ac:picMkLst>
        </pc:picChg>
      </pc:sldChg>
      <pc:sldChg chg="add">
        <pc:chgData name="Colin Morrison TASC Morrison" userId="9e8379d8aac75974" providerId="LiveId" clId="{0B0C00AD-AC7B-40DD-8A6B-04BA5AE80BE5}" dt="2024-01-09T14:24:35.829" v="2"/>
        <pc:sldMkLst>
          <pc:docMk/>
          <pc:sldMk cId="822450536" sldId="283"/>
        </pc:sldMkLst>
      </pc:sldChg>
      <pc:sldChg chg="add">
        <pc:chgData name="Colin Morrison TASC Morrison" userId="9e8379d8aac75974" providerId="LiveId" clId="{0B0C00AD-AC7B-40DD-8A6B-04BA5AE80BE5}" dt="2024-01-09T14:24:35.829" v="2"/>
        <pc:sldMkLst>
          <pc:docMk/>
          <pc:sldMk cId="2886179569" sldId="285"/>
        </pc:sldMkLst>
      </pc:sldChg>
      <pc:sldChg chg="add">
        <pc:chgData name="Colin Morrison TASC Morrison" userId="9e8379d8aac75974" providerId="LiveId" clId="{0B0C00AD-AC7B-40DD-8A6B-04BA5AE80BE5}" dt="2024-01-09T14:24:35.829" v="2"/>
        <pc:sldMkLst>
          <pc:docMk/>
          <pc:sldMk cId="3921393691" sldId="286"/>
        </pc:sldMkLst>
      </pc:sldChg>
      <pc:sldChg chg="delSp add mod">
        <pc:chgData name="Colin Morrison TASC Morrison" userId="9e8379d8aac75974" providerId="LiveId" clId="{0B0C00AD-AC7B-40DD-8A6B-04BA5AE80BE5}" dt="2024-01-09T14:32:56.256" v="41" actId="478"/>
        <pc:sldMkLst>
          <pc:docMk/>
          <pc:sldMk cId="2091035116" sldId="290"/>
        </pc:sldMkLst>
        <pc:spChg chg="del">
          <ac:chgData name="Colin Morrison TASC Morrison" userId="9e8379d8aac75974" providerId="LiveId" clId="{0B0C00AD-AC7B-40DD-8A6B-04BA5AE80BE5}" dt="2024-01-09T14:32:56.256" v="41" actId="478"/>
          <ac:spMkLst>
            <pc:docMk/>
            <pc:sldMk cId="2091035116" sldId="290"/>
            <ac:spMk id="2" creationId="{8DCED62C-6317-E648-8729-67D6C7C0D91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4DEC2-D373-C144-9989-E48E3CF07E99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FF0F7F-A767-6F44-8124-CE485D4C9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38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257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12EAA-BA00-2147-ABD6-74B03946A8D6}" type="datetime1">
              <a:rPr lang="en-GB" smtClean="0"/>
              <a:t>09/01/2024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0A56C-63C6-2C4E-A356-F272D297E791}" type="datetime1">
              <a:rPr lang="en-GB" smtClean="0"/>
              <a:t>09/01/2024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F4B7-5C40-B147-BA95-9C339BAB8859}" type="datetime1">
              <a:rPr lang="en-GB" smtClean="0"/>
              <a:t>09/01/2024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ivate Parts Older Lear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F6D1A7-4CED-DF42-8DBB-ECB45DB4E3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193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6705F-C3EB-FF4F-87E5-9C46E36743D0}" type="datetime1">
              <a:rPr lang="en-GB" smtClean="0"/>
              <a:t>09/01/2024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C1C7-0CCE-9F40-AD83-72FAAD15F1AB}" type="datetime1">
              <a:rPr lang="en-GB" smtClean="0"/>
              <a:t>09/01/2024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9FA1B-12CC-2041-8555-EC33A6D58207}" type="datetime1">
              <a:rPr lang="en-GB" smtClean="0"/>
              <a:t>09/01/2024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E377C-CC5F-A249-8F15-9711F1AB9308}" type="datetime1">
              <a:rPr lang="en-GB" smtClean="0"/>
              <a:t>09/01/2024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B2607-D85E-5542-928B-D3CCCE2355D1}" type="datetime1">
              <a:rPr lang="en-GB" smtClean="0"/>
              <a:t>09/01/2024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9C97-0E73-5743-AB91-3CA412E8CD33}" type="datetime1">
              <a:rPr lang="en-GB" smtClean="0"/>
              <a:t>09/01/2024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52E4-20F1-EA48-8DD4-61F9E212110B}" type="datetime1">
              <a:rPr lang="en-GB" smtClean="0"/>
              <a:t>09/01/2024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153BB-8561-924D-A6E8-6BB383B31666}" type="datetime1">
              <a:rPr lang="en-GB" smtClean="0"/>
              <a:t>09/01/2024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7B188-933C-F54B-A7A5-8CEBDC99A23F}" type="datetime1">
              <a:rPr lang="en-GB" smtClean="0"/>
              <a:t>09/01/2024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988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12" Type="http://schemas.openxmlformats.org/officeDocument/2006/relationships/image" Target="../media/image13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emf"/><Relationship Id="rId11" Type="http://schemas.openxmlformats.org/officeDocument/2006/relationships/image" Target="../media/image12.emf"/><Relationship Id="rId5" Type="http://schemas.openxmlformats.org/officeDocument/2006/relationships/image" Target="../media/image6.emf"/><Relationship Id="rId10" Type="http://schemas.openxmlformats.org/officeDocument/2006/relationships/image" Target="../media/image11.emf"/><Relationship Id="rId4" Type="http://schemas.openxmlformats.org/officeDocument/2006/relationships/image" Target="../media/image5.emf"/><Relationship Id="rId9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G2ciOhidKpg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j9QgcCK6FKM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39788"/>
            <a:ext cx="9144000" cy="2387600"/>
          </a:xfrm>
        </p:spPr>
        <p:txBody>
          <a:bodyPr/>
          <a:lstStyle/>
          <a:p>
            <a:r>
              <a:rPr lang="en-GB" b="1"/>
              <a:t>My </a:t>
            </a:r>
            <a:r>
              <a:rPr lang="en-GB" b="1" dirty="0"/>
              <a:t>body now: Names of parts of my body</a:t>
            </a:r>
            <a:r>
              <a:rPr lang="en-US" b="1" dirty="0"/>
              <a:t> </a:t>
            </a:r>
            <a:endParaRPr lang="en-US" b="1" dirty="0">
              <a:latin typeface="Futura Medium" charset="0"/>
              <a:ea typeface="Futura Medium" charset="0"/>
              <a:cs typeface="Futura Medium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63988"/>
            <a:ext cx="9144000" cy="1655762"/>
          </a:xfrm>
        </p:spPr>
        <p:txBody>
          <a:bodyPr>
            <a:normAutofit/>
          </a:bodyPr>
          <a:lstStyle/>
          <a:p>
            <a:pPr lvl="0" algn="l"/>
            <a:r>
              <a:rPr lang="en-GB" dirty="0"/>
              <a:t>I can name parts of my body. </a:t>
            </a:r>
          </a:p>
          <a:p>
            <a:pPr lvl="0" algn="l"/>
            <a:r>
              <a:rPr lang="en-GB" dirty="0"/>
              <a:t>I can talk about the different parts of my body and what they do.  </a:t>
            </a:r>
          </a:p>
          <a:p>
            <a:pPr lvl="0" algn="l"/>
            <a:r>
              <a:rPr lang="en-GB" dirty="0"/>
              <a:t>I can describe the changes that take place with puberty.</a:t>
            </a:r>
          </a:p>
          <a:p>
            <a:pPr algn="l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rshp.scot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449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DCBEB-CD44-4107-817D-53DA3CB6F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878" y="629266"/>
            <a:ext cx="6422849" cy="1676603"/>
          </a:xfrm>
        </p:spPr>
        <p:txBody>
          <a:bodyPr>
            <a:normAutofit/>
          </a:bodyPr>
          <a:lstStyle/>
          <a:p>
            <a:r>
              <a:rPr lang="en-GB" sz="2800" b="1" dirty="0">
                <a:latin typeface="+mn-lt"/>
              </a:rPr>
              <a:t>Names for parts of our body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95B82D5-A8BB-45BF-BED8-C7B206892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452B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9">
            <a:extLst>
              <a:ext uri="{FF2B5EF4-FFF2-40B4-BE49-F238E27FC236}">
                <a16:creationId xmlns:a16="http://schemas.microsoft.com/office/drawing/2014/main" id="{296C61EC-FBF4-4216-BE67-6C864D30A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484632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55234C09-39C1-42F4-9232-BB49C19CA295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107340" y="2038420"/>
            <a:ext cx="2421328" cy="2470743"/>
          </a:xfrm>
          <a:prstGeom prst="rect">
            <a:avLst/>
          </a:prstGeom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56CC8-F2CD-4D4F-8AD0-578C600EF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6880" y="2438400"/>
            <a:ext cx="6422848" cy="378541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dirty="0"/>
              <a:t>Is it helpful to know the details of the bodies of someone of a different sex?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dirty="0"/>
              <a:t>How might this kind of knowledge be useful?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GB" dirty="0"/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5972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DCBEB-CD44-4107-817D-53DA3CB6F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878" y="629266"/>
            <a:ext cx="6422849" cy="1676603"/>
          </a:xfrm>
        </p:spPr>
        <p:txBody>
          <a:bodyPr>
            <a:normAutofit/>
          </a:bodyPr>
          <a:lstStyle/>
          <a:p>
            <a:r>
              <a:rPr lang="en-GB" sz="2800" b="1" dirty="0">
                <a:latin typeface="+mn-lt"/>
              </a:rPr>
              <a:t>Names for parts of our body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95B82D5-A8BB-45BF-BED8-C7B206892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452B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9">
            <a:extLst>
              <a:ext uri="{FF2B5EF4-FFF2-40B4-BE49-F238E27FC236}">
                <a16:creationId xmlns:a16="http://schemas.microsoft.com/office/drawing/2014/main" id="{296C61EC-FBF4-4216-BE67-6C864D30A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484632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55234C09-39C1-42F4-9232-BB49C19CA295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123187" y="1892709"/>
            <a:ext cx="2389632" cy="24384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56CC8-F2CD-4D4F-8AD0-578C600EF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6880" y="2438400"/>
            <a:ext cx="6422848" cy="378541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GB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dirty="0"/>
              <a:t>Do you think knowing this will help when it comes to understanding sex?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dirty="0"/>
              <a:t>Or conception (how babies are made?)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dirty="0"/>
              <a:t>Or pregnancy?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0754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E55C85D-4DF6-EA4F-88B2-C2DB8B8ABDE0}"/>
              </a:ext>
            </a:extLst>
          </p:cNvPr>
          <p:cNvSpPr txBox="1">
            <a:spLocks/>
          </p:cNvSpPr>
          <p:nvPr/>
        </p:nvSpPr>
        <p:spPr>
          <a:xfrm>
            <a:off x="6585882" y="2411127"/>
            <a:ext cx="4805996" cy="140144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4000" b="1" dirty="0">
                <a:solidFill>
                  <a:srgbClr val="000000"/>
                </a:solidFill>
                <a:ea typeface="+mj-ea"/>
                <a:cs typeface="+mj-cs"/>
              </a:rPr>
              <a:t>What questions do you have about the body?</a:t>
            </a:r>
            <a:endParaRPr lang="en-US" sz="4000" dirty="0">
              <a:solidFill>
                <a:srgbClr val="000000"/>
              </a:solidFill>
              <a:ea typeface="+mj-ea"/>
              <a:cs typeface="+mj-cs"/>
            </a:endParaRPr>
          </a:p>
        </p:txBody>
      </p:sp>
      <p:sp>
        <p:nvSpPr>
          <p:cNvPr id="23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 descr="A picture containing metalware&#10;&#10;Description automatically generated">
            <a:extLst>
              <a:ext uri="{FF2B5EF4-FFF2-40B4-BE49-F238E27FC236}">
                <a16:creationId xmlns:a16="http://schemas.microsoft.com/office/drawing/2014/main" id="{1398435C-CDF1-425D-8F58-1B23C9497F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770037"/>
            <a:ext cx="5298683" cy="6097438"/>
          </a:xfrm>
          <a:custGeom>
            <a:avLst/>
            <a:gdLst>
              <a:gd name="connsiteX0" fmla="*/ 2178155 w 5298683"/>
              <a:gd name="connsiteY0" fmla="*/ 0 h 6097438"/>
              <a:gd name="connsiteX1" fmla="*/ 5298683 w 5298683"/>
              <a:gd name="connsiteY1" fmla="*/ 3120527 h 6097438"/>
              <a:gd name="connsiteX2" fmla="*/ 3392805 w 5298683"/>
              <a:gd name="connsiteY2" fmla="*/ 5995828 h 6097438"/>
              <a:gd name="connsiteX3" fmla="*/ 3115184 w 5298683"/>
              <a:gd name="connsiteY3" fmla="*/ 6097438 h 6097438"/>
              <a:gd name="connsiteX4" fmla="*/ 1241127 w 5298683"/>
              <a:gd name="connsiteY4" fmla="*/ 6097438 h 6097438"/>
              <a:gd name="connsiteX5" fmla="*/ 963506 w 5298683"/>
              <a:gd name="connsiteY5" fmla="*/ 5995828 h 6097438"/>
              <a:gd name="connsiteX6" fmla="*/ 193210 w 5298683"/>
              <a:gd name="connsiteY6" fmla="*/ 5528477 h 6097438"/>
              <a:gd name="connsiteX7" fmla="*/ 0 w 5298683"/>
              <a:gd name="connsiteY7" fmla="*/ 5352876 h 6097438"/>
              <a:gd name="connsiteX8" fmla="*/ 0 w 5298683"/>
              <a:gd name="connsiteY8" fmla="*/ 888178 h 6097438"/>
              <a:gd name="connsiteX9" fmla="*/ 193210 w 5298683"/>
              <a:gd name="connsiteY9" fmla="*/ 712577 h 6097438"/>
              <a:gd name="connsiteX10" fmla="*/ 2178155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046689" y="6223702"/>
            <a:ext cx="5615514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en-US" sz="1100" kern="1200">
                <a:solidFill>
                  <a:srgbClr val="898989"/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1667863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B27115-CD29-4F4E-B881-9EC207196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157" y="945202"/>
            <a:ext cx="4372992" cy="49675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/>
              <a:t>The </a:t>
            </a:r>
            <a:r>
              <a:rPr lang="en-GB" sz="3200" b="1" dirty="0"/>
              <a:t>genitals </a:t>
            </a:r>
            <a:r>
              <a:rPr lang="en-GB" sz="3200" dirty="0"/>
              <a:t>are the private parts of our bodies. For the boy/man the penis and scrotum and for a girl/woman the vulva. </a:t>
            </a:r>
          </a:p>
          <a:p>
            <a:pPr marL="0" indent="0">
              <a:buNone/>
            </a:pPr>
            <a:endParaRPr lang="en-GB" sz="3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22922E7-E242-321B-FA61-2CE0004B6B0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2268" y="-1"/>
            <a:ext cx="64697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576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94F096-A270-CF4A-BAA1-2D2C8CB5A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6613" y="3695044"/>
            <a:ext cx="927100" cy="4762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8E71BE7-A839-C34C-8443-D34055B409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6613" y="4258739"/>
            <a:ext cx="927100" cy="4762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355F40D-CC03-144F-ACAC-232A689395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6613" y="3131349"/>
            <a:ext cx="927100" cy="4762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09535AB-C5BB-544B-ADDF-4C0F7D2A8A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8285" y="4258739"/>
            <a:ext cx="927100" cy="4762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1D180A-9171-7049-A83E-9395E157BA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38285" y="3111308"/>
            <a:ext cx="927100" cy="4762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EA146E2-AE47-9C46-A4FD-977BA4493B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38285" y="3717113"/>
            <a:ext cx="927100" cy="4762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53CF474-6007-494A-B09E-126227274D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72624" y="3695044"/>
            <a:ext cx="927101" cy="7063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5C20094-4873-A647-A563-F1301BA59A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72624" y="4638123"/>
            <a:ext cx="927101" cy="5430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3F97FF5-24D5-A34A-B9A4-E3841A0121C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1198" y="3733473"/>
            <a:ext cx="928176" cy="15267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3964092-8AE1-C349-A536-04B8529A1D9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2274" y="5414474"/>
            <a:ext cx="927100" cy="5562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5D29AC8-2519-774B-975F-5046FECADAC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26613" y="2517244"/>
            <a:ext cx="927100" cy="4762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4A84F1A-F118-674F-AADF-F3A10E5217F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38285" y="2495839"/>
            <a:ext cx="92710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035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DBCBC40-FB29-F8FF-2D27-FF3550E0014A}"/>
              </a:ext>
            </a:extLst>
          </p:cNvPr>
          <p:cNvSpPr txBox="1"/>
          <p:nvPr/>
        </p:nvSpPr>
        <p:spPr>
          <a:xfrm>
            <a:off x="1010653" y="547815"/>
            <a:ext cx="10354926" cy="1680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Connected to our genitals, inside our body, are parts of our body called </a:t>
            </a:r>
            <a:r>
              <a:rPr lang="en-US" sz="2800" b="1" dirty="0"/>
              <a:t>reproductive organs </a:t>
            </a:r>
            <a:r>
              <a:rPr lang="en-US" sz="2800" dirty="0"/>
              <a:t>because they are used to make a baby.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95BE6C5-2AFB-44AF-B691-509316302C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45" b="7820"/>
          <a:stretch/>
        </p:blipFill>
        <p:spPr>
          <a:xfrm>
            <a:off x="1503886" y="2776148"/>
            <a:ext cx="3835809" cy="30667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D571579-F8E3-5CFA-4B8F-115D78089F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59476" y="2776148"/>
            <a:ext cx="5725504" cy="306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450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1B14D-2F67-41B8-81B1-7BC91C6E5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935" y="854168"/>
            <a:ext cx="3527117" cy="26656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dirty="0">
                <a:latin typeface="+mn-lt"/>
              </a:rPr>
              <a:t>Male </a:t>
            </a:r>
            <a:r>
              <a:rPr lang="en-US" sz="3200">
                <a:latin typeface="+mn-lt"/>
              </a:rPr>
              <a:t>reproductive organs</a:t>
            </a:r>
            <a:endParaRPr lang="en-US" sz="3200" dirty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BA8676-910E-914E-A1EA-7A952A54C4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2"/>
          <a:stretch/>
        </p:blipFill>
        <p:spPr>
          <a:xfrm>
            <a:off x="4197066" y="0"/>
            <a:ext cx="90864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179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05D54-3CBD-4C0A-B4C5-B427A8728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07" y="640081"/>
            <a:ext cx="3377183" cy="3681976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dirty="0">
                <a:latin typeface="+mn-lt"/>
              </a:rPr>
              <a:t>Female reproductive organs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BFB628-7DBB-6F4A-B2BF-75A1434588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7" r="20564"/>
          <a:stretch/>
        </p:blipFill>
        <p:spPr>
          <a:xfrm>
            <a:off x="4148254" y="10"/>
            <a:ext cx="804374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393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01A7886-AA6C-4CC6-89AF-5D446F10988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349" y="1676843"/>
            <a:ext cx="3661831" cy="352451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39089-82D9-4389-886C-6389527D45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1238951"/>
            <a:ext cx="4977578" cy="363928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b="1" dirty="0">
                <a:solidFill>
                  <a:srgbClr val="000000"/>
                </a:solidFill>
              </a:rPr>
              <a:t>Male anatomy</a:t>
            </a:r>
            <a:r>
              <a:rPr lang="en-GB" dirty="0">
                <a:solidFill>
                  <a:srgbClr val="000000"/>
                </a:solidFill>
              </a:rPr>
              <a:t> (3 minutes 21) </a:t>
            </a:r>
          </a:p>
          <a:p>
            <a:pPr marL="0" indent="0">
              <a:buNone/>
            </a:pPr>
            <a:r>
              <a:rPr lang="en-GB" u="sng" dirty="0">
                <a:solidFill>
                  <a:srgbClr val="000000"/>
                </a:solidFill>
                <a:hlinkClick r:id="rId3"/>
              </a:rPr>
              <a:t>https://youtu.be/G2ciOhidKpg</a:t>
            </a:r>
            <a:r>
              <a:rPr lang="en-GB" dirty="0">
                <a:solidFill>
                  <a:srgbClr val="000000"/>
                </a:solidFill>
              </a:rPr>
              <a:t> </a:t>
            </a:r>
          </a:p>
          <a:p>
            <a:pPr marL="0" indent="0">
              <a:buNone/>
            </a:pPr>
            <a:endParaRPr lang="en-GB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GB" b="1" dirty="0">
                <a:solidFill>
                  <a:srgbClr val="000000"/>
                </a:solidFill>
              </a:rPr>
              <a:t>Female anatomy</a:t>
            </a:r>
            <a:r>
              <a:rPr lang="en-GB" dirty="0">
                <a:solidFill>
                  <a:srgbClr val="000000"/>
                </a:solidFill>
              </a:rPr>
              <a:t> (2 minutes) </a:t>
            </a:r>
          </a:p>
          <a:p>
            <a:pPr marL="0" indent="0">
              <a:buNone/>
            </a:pPr>
            <a:r>
              <a:rPr lang="en-GB" u="sng" dirty="0">
                <a:solidFill>
                  <a:srgbClr val="000000"/>
                </a:solidFill>
                <a:hlinkClick r:id="rId4"/>
              </a:rPr>
              <a:t>https://youtu.be/j9QgcCK6FKM</a:t>
            </a:r>
            <a:r>
              <a:rPr lang="en-GB" dirty="0">
                <a:solidFill>
                  <a:srgbClr val="000000"/>
                </a:solidFill>
              </a:rPr>
              <a:t> </a:t>
            </a:r>
          </a:p>
          <a:p>
            <a:pPr marL="0" indent="0">
              <a:buNone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956CCF-3F78-4259-BFC4-433AC3FAB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36367" y="6223702"/>
            <a:ext cx="5289562" cy="314067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 sz="1100">
                <a:solidFill>
                  <a:srgbClr val="898989"/>
                </a:solidFill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3818360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DCBEB-CD44-4107-817D-53DA3CB6F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878" y="629266"/>
            <a:ext cx="6422849" cy="1676603"/>
          </a:xfrm>
        </p:spPr>
        <p:txBody>
          <a:bodyPr>
            <a:normAutofit/>
          </a:bodyPr>
          <a:lstStyle/>
          <a:p>
            <a:r>
              <a:rPr lang="en-GB" sz="2800" b="1" dirty="0">
                <a:latin typeface="+mn-lt"/>
              </a:rPr>
              <a:t>Names for parts of our body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98BC887-4916-4227-9F48-3B078D23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452B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9">
            <a:extLst>
              <a:ext uri="{FF2B5EF4-FFF2-40B4-BE49-F238E27FC236}">
                <a16:creationId xmlns:a16="http://schemas.microsoft.com/office/drawing/2014/main" id="{1AD6DCFA-0E71-4650-A5E4-3C20E73EB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484632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69B9FEE9-C3BD-49FC-AA60-FC6BB95BBB13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931774" y="2344542"/>
            <a:ext cx="2772459" cy="223360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56CC8-F2CD-4D4F-8AD0-578C600EF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6880" y="2438400"/>
            <a:ext cx="6422848" cy="378541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dirty="0"/>
              <a:t>Do you think it’s important to know the names of parts of your body?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5458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DCBEB-CD44-4107-817D-53DA3CB6F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878" y="629266"/>
            <a:ext cx="6422849" cy="1676603"/>
          </a:xfrm>
        </p:spPr>
        <p:txBody>
          <a:bodyPr>
            <a:normAutofit/>
          </a:bodyPr>
          <a:lstStyle/>
          <a:p>
            <a:r>
              <a:rPr lang="en-GB" sz="2800" b="1" dirty="0">
                <a:latin typeface="+mn-lt"/>
              </a:rPr>
              <a:t>Names for parts of our body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95B82D5-A8BB-45BF-BED8-C7B206892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5A7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9">
            <a:extLst>
              <a:ext uri="{FF2B5EF4-FFF2-40B4-BE49-F238E27FC236}">
                <a16:creationId xmlns:a16="http://schemas.microsoft.com/office/drawing/2014/main" id="{296C61EC-FBF4-4216-BE67-6C864D30A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484632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69B9FEE9-C3BD-49FC-AA60-FC6BB95BBB13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107340" y="2038420"/>
            <a:ext cx="2421328" cy="2470743"/>
          </a:xfrm>
          <a:prstGeom prst="rect">
            <a:avLst/>
          </a:prstGeom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56CC8-F2CD-4D4F-8AD0-578C600EF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6880" y="2438400"/>
            <a:ext cx="6422848" cy="378541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dirty="0"/>
              <a:t>Why do people sometimes use words that are different from the real words?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dirty="0"/>
              <a:t>Especially when they talk to children?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89118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261</Words>
  <Application>Microsoft Office PowerPoint</Application>
  <PresentationFormat>Widescreen</PresentationFormat>
  <Paragraphs>31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Futura Medium</vt:lpstr>
      <vt:lpstr>Office Theme</vt:lpstr>
      <vt:lpstr>My body now: Names of parts of my body </vt:lpstr>
      <vt:lpstr>PowerPoint Presentation</vt:lpstr>
      <vt:lpstr>PowerPoint Presentation</vt:lpstr>
      <vt:lpstr>PowerPoint Presentation</vt:lpstr>
      <vt:lpstr>Male reproductive organs</vt:lpstr>
      <vt:lpstr>Female reproductive organs</vt:lpstr>
      <vt:lpstr>PowerPoint Presentation</vt:lpstr>
      <vt:lpstr>Names for parts of our body</vt:lpstr>
      <vt:lpstr>Names for parts of our body</vt:lpstr>
      <vt:lpstr>Names for parts of our body</vt:lpstr>
      <vt:lpstr>Names for parts of our body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body now: Names of parts of my body</dc:title>
  <dc:creator>Colin Morrison</dc:creator>
  <cp:lastModifiedBy>Colin Morrison TASC Morrison</cp:lastModifiedBy>
  <cp:revision>3</cp:revision>
  <dcterms:created xsi:type="dcterms:W3CDTF">2019-06-27T13:49:17Z</dcterms:created>
  <dcterms:modified xsi:type="dcterms:W3CDTF">2024-01-09T14:41:35Z</dcterms:modified>
</cp:coreProperties>
</file>