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9" r:id="rId3"/>
    <p:sldId id="290" r:id="rId4"/>
    <p:sldId id="291" r:id="rId5"/>
    <p:sldId id="287" r:id="rId6"/>
    <p:sldId id="288" r:id="rId7"/>
    <p:sldId id="289" r:id="rId8"/>
    <p:sldId id="292" r:id="rId9"/>
    <p:sldId id="286" r:id="rId10"/>
    <p:sldId id="285" r:id="rId11"/>
    <p:sldId id="283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22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2EA595AF-3CF8-477C-A57B-A9A9E6AD969D}"/>
    <pc:docChg chg="modSld">
      <pc:chgData name="Colin Morrison TASC Morrison" userId="9e8379d8aac75974" providerId="LiveId" clId="{2EA595AF-3CF8-477C-A57B-A9A9E6AD969D}" dt="2023-09-28T08:24:24.215" v="7" actId="207"/>
      <pc:docMkLst>
        <pc:docMk/>
      </pc:docMkLst>
      <pc:sldChg chg="modSp mod">
        <pc:chgData name="Colin Morrison TASC Morrison" userId="9e8379d8aac75974" providerId="LiveId" clId="{2EA595AF-3CF8-477C-A57B-A9A9E6AD969D}" dt="2023-09-28T08:24:24.215" v="7" actId="207"/>
        <pc:sldMkLst>
          <pc:docMk/>
          <pc:sldMk cId="144141655" sldId="283"/>
        </pc:sldMkLst>
        <pc:spChg chg="mod">
          <ac:chgData name="Colin Morrison TASC Morrison" userId="9e8379d8aac75974" providerId="LiveId" clId="{2EA595AF-3CF8-477C-A57B-A9A9E6AD969D}" dt="2023-09-28T08:24:24.215" v="7" actId="207"/>
          <ac:spMkLst>
            <pc:docMk/>
            <pc:sldMk cId="144141655" sldId="283"/>
            <ac:spMk id="6" creationId="{0352274A-3EBC-6143-98E4-13A3EC4F79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28/09/2023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28/09/2023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28/09/2023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79" y="838909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body belongs to me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what I like about me and my body.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explain that my body belongs to me.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say who I would go to if I have a question or worry.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latin typeface="+mn-lt"/>
              </a:rPr>
              <a:t>The mystery body challenge </a:t>
            </a:r>
            <a:endParaRPr lang="en-US" sz="2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6453AE-DA65-4886-96B8-720D923BA84D}"/>
              </a:ext>
            </a:extLst>
          </p:cNvPr>
          <p:cNvSpPr/>
          <p:nvPr/>
        </p:nvSpPr>
        <p:spPr>
          <a:xfrm>
            <a:off x="615458" y="3355848"/>
            <a:ext cx="7068548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Let’s think about the questions before you start:</a:t>
            </a: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you think you are short, medium height or tall?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colour is your hair?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colour are your eyes?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like about your body?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can you do with your body?</a:t>
            </a:r>
            <a:endParaRPr lang="en-US" sz="2400" dirty="0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3611" y="6356350"/>
            <a:ext cx="3712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1A6DA-1862-A74E-BEAF-70E5F9B4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DFE6D6-3B2D-432F-B374-2BE6E4C9F247}"/>
              </a:ext>
            </a:extLst>
          </p:cNvPr>
          <p:cNvSpPr txBox="1">
            <a:spLocks/>
          </p:cNvSpPr>
          <p:nvPr/>
        </p:nvSpPr>
        <p:spPr>
          <a:xfrm>
            <a:off x="632456" y="2277196"/>
            <a:ext cx="6682744" cy="1937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person, outdoor, clothing&#10;&#10;Description automatically generated">
            <a:extLst>
              <a:ext uri="{FF2B5EF4-FFF2-40B4-BE49-F238E27FC236}">
                <a16:creationId xmlns:a16="http://schemas.microsoft.com/office/drawing/2014/main" id="{593291EF-8559-495E-86AD-B251046B6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421293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400" b="1" dirty="0">
                <a:latin typeface="+mn-lt"/>
              </a:rPr>
              <a:t>Being positive about your body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0601"/>
            <a:ext cx="5837201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are an individual. </a:t>
            </a:r>
            <a:r>
              <a:rPr lang="en-US" sz="2400" b="1" dirty="0"/>
              <a:t>You are you!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have the right to feel comfortable in your body and </a:t>
            </a:r>
            <a:r>
              <a:rPr lang="en-GB" sz="2400" dirty="0">
                <a:effectLst/>
                <a:ea typeface="Calibri" panose="020F0502020204030204" pitchFamily="34" charset="0"/>
              </a:rPr>
              <a:t>to know how you look is fine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can feel good about the things your body can 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can do your best to take care of your body.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 kind to others – and you will get kindness back.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414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301337" y="136525"/>
            <a:ext cx="3999060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/>
              <a:t>I’m Glad I’m Me</a:t>
            </a:r>
          </a:p>
          <a:p>
            <a:pPr algn="l">
              <a:spcAft>
                <a:spcPts val="600"/>
              </a:spcAft>
            </a:pPr>
            <a:r>
              <a:rPr lang="en-US" sz="3200" dirty="0"/>
              <a:t>By Jack Prelutsky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" y="1613648"/>
            <a:ext cx="4436918" cy="461017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I’m glad I’m me, I’m glad I’m 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There’s no one else I want to be.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I’m happy I’m the person who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Can do the things that I can do.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If I were someone else, then 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Would feel so strange, I’d wonder, ‘why?’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I’m positive that I’d be sad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But I am me and I am glad.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sky, sport, standing&#10;&#10;Description automatically generated">
            <a:extLst>
              <a:ext uri="{FF2B5EF4-FFF2-40B4-BE49-F238E27FC236}">
                <a16:creationId xmlns:a16="http://schemas.microsoft.com/office/drawing/2014/main" id="{7DFBDE1D-D755-4E67-9165-CA210EC24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118" y="10"/>
            <a:ext cx="729788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324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How do I communicate with my body?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8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CAF29-627D-4EA0-9770-6F3E5A7E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endParaRPr lang="en-GB" sz="260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4A8104-527E-46B5-87CD-682C12B60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F8EC078-D0A7-4484-AADF-961263B811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6DDCC4F-A1D9-4CF6-88A8-2B277C919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2B782CC-3C0C-4C8E-AA2B-2E2A3FBDAA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5106-38C4-4F74-A020-E37E7976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/>
              <a:t>How do you say YES?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9572D-0621-4E1E-B0E2-5D476E1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8808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3328B-4B66-4E79-86A3-228C2AEB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endParaRPr lang="en-GB" sz="2800"/>
          </a:p>
        </p:txBody>
      </p:sp>
      <p:pic>
        <p:nvPicPr>
          <p:cNvPr id="8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5E9F621C-FFB4-4FB3-BF50-19931CF71E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59" y="365760"/>
            <a:ext cx="2238560" cy="3639935"/>
          </a:xfrm>
          <a:prstGeom prst="rect">
            <a:avLst/>
          </a:prstGeom>
        </p:spPr>
      </p:pic>
      <p:pic>
        <p:nvPicPr>
          <p:cNvPr id="10" name="Picture 9" descr="A picture containing toy, room&#10;&#10;Description automatically generated">
            <a:extLst>
              <a:ext uri="{FF2B5EF4-FFF2-40B4-BE49-F238E27FC236}">
                <a16:creationId xmlns:a16="http://schemas.microsoft.com/office/drawing/2014/main" id="{BEAF3EBF-8501-4211-875A-447A15C1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15" y="720273"/>
            <a:ext cx="3584448" cy="2930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71494-ECB1-411F-9753-8F1CEEED31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415" y="993586"/>
            <a:ext cx="3584448" cy="23836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9888-FF9F-4372-B9C6-23928E33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How do you say NO?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AAFB7-E654-4E8C-BE5B-D63D434A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188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DE3054-7688-403A-8800-8FA4F1B5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E7E2E-847F-422C-9EB9-A9BCEA82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endParaRPr lang="en-GB" sz="280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08E85E8E-ECA5-49E0-A567-216D87D8FE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15" y="365760"/>
            <a:ext cx="3584448" cy="3639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3F978-234C-4648-B8B9-623331832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915" y="365759"/>
            <a:ext cx="3584448" cy="363931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DF3821-C374-4B3E-9B97-36B47EFB76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137415" y="365759"/>
            <a:ext cx="3584448" cy="363931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93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1079-9E71-48C3-9B44-D3E18632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/>
              <a:t>How do you say goodbye?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B1B13-BCFF-49D5-886B-780AAAFE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5302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cactus&#10;&#10;Description automatically generated">
            <a:extLst>
              <a:ext uri="{FF2B5EF4-FFF2-40B4-BE49-F238E27FC236}">
                <a16:creationId xmlns:a16="http://schemas.microsoft.com/office/drawing/2014/main" id="{3CB62EE9-8228-4166-AA00-067933F6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9" name="Picture 8" descr="A close up of a girl&#10;&#10;Description automatically generated">
            <a:extLst>
              <a:ext uri="{FF2B5EF4-FFF2-40B4-BE49-F238E27FC236}">
                <a16:creationId xmlns:a16="http://schemas.microsoft.com/office/drawing/2014/main" id="{DD77B2BA-BCDD-411F-8051-560A0A080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3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11" name="Picture 10" descr="A picture containing table, piece, paper, man&#10;&#10;Description automatically generated">
            <a:extLst>
              <a:ext uri="{FF2B5EF4-FFF2-40B4-BE49-F238E27FC236}">
                <a16:creationId xmlns:a16="http://schemas.microsoft.com/office/drawing/2014/main" id="{2F8A8943-A694-4BF2-978E-11526B650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FE83-E6F9-41CA-A382-DF5F0E90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037" y="443505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/>
              <a:t>How do you say hello?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BE6C8-95A6-4861-B056-C590C755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3752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6A18B31-18F8-4939-9A50-C6624A84D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8729AB6-6925-4CCB-85CE-BC8BAE51E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35B1-A031-4AAC-A1A9-DC0B2C40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/>
              <a:t>How do you say: </a:t>
            </a:r>
          </a:p>
          <a:p>
            <a:pPr marL="0" indent="0">
              <a:buNone/>
            </a:pPr>
            <a:r>
              <a:rPr lang="en-GB" sz="3600" b="1" dirty="0"/>
              <a:t>‘I like that’!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CA84C-E155-4DFF-B6F6-7096EDAD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5993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6DDE1-E67E-4CFD-A29F-2787D7EEB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2DC9-EF15-4A7A-9F7D-48025FBF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35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b="1" dirty="0"/>
              <a:t>How do you say:</a:t>
            </a:r>
          </a:p>
          <a:p>
            <a:pPr marL="0" indent="0">
              <a:buNone/>
            </a:pPr>
            <a:r>
              <a:rPr lang="en-GB" sz="3600" b="1" dirty="0"/>
              <a:t>‘I don’t like that’?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5A869-CB2D-435E-B2D2-39CEC98E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8111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 do I look after my body?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8985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My body belongs to 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My body belongs to me </dc:title>
  <dc:creator>Colin Morrison</dc:creator>
  <cp:lastModifiedBy>Colin Morrison TASC Morrison</cp:lastModifiedBy>
  <cp:revision>2</cp:revision>
  <dcterms:created xsi:type="dcterms:W3CDTF">2020-06-18T08:32:15Z</dcterms:created>
  <dcterms:modified xsi:type="dcterms:W3CDTF">2023-09-28T08:24:27Z</dcterms:modified>
</cp:coreProperties>
</file>