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81" r:id="rId3"/>
    <p:sldId id="282" r:id="rId4"/>
    <p:sldId id="257" r:id="rId5"/>
    <p:sldId id="258" r:id="rId6"/>
    <p:sldId id="259" r:id="rId7"/>
    <p:sldId id="291" r:id="rId8"/>
    <p:sldId id="262" r:id="rId9"/>
    <p:sldId id="290" r:id="rId10"/>
    <p:sldId id="263" r:id="rId11"/>
    <p:sldId id="283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D69F4-72A4-46F6-B41D-09F55C508E49}" v="25" dt="2023-10-16T10:30:03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30" autoAdjust="0"/>
    <p:restoredTop sz="94660"/>
  </p:normalViewPr>
  <p:slideViewPr>
    <p:cSldViewPr snapToGrid="0">
      <p:cViewPr varScale="1">
        <p:scale>
          <a:sx n="39" d="100"/>
          <a:sy n="39" d="100"/>
        </p:scale>
        <p:origin x="4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B64D69F4-72A4-46F6-B41D-09F55C508E49}"/>
    <pc:docChg chg="undo custSel addSld delSld modSld sldOrd">
      <pc:chgData name="Colin Morrison TASC Morrison" userId="9e8379d8aac75974" providerId="LiveId" clId="{B64D69F4-72A4-46F6-B41D-09F55C508E49}" dt="2023-10-16T10:31:04.520" v="171" actId="207"/>
      <pc:docMkLst>
        <pc:docMk/>
      </pc:docMkLst>
      <pc:sldChg chg="addSp delSp modSp mod">
        <pc:chgData name="Colin Morrison TASC Morrison" userId="9e8379d8aac75974" providerId="LiveId" clId="{B64D69F4-72A4-46F6-B41D-09F55C508E49}" dt="2023-10-16T10:25:24.504" v="154" actId="1076"/>
        <pc:sldMkLst>
          <pc:docMk/>
          <pc:sldMk cId="3353054458" sldId="257"/>
        </pc:sldMkLst>
        <pc:spChg chg="mod ord">
          <ac:chgData name="Colin Morrison TASC Morrison" userId="9e8379d8aac75974" providerId="LiveId" clId="{B64D69F4-72A4-46F6-B41D-09F55C508E49}" dt="2023-10-16T10:24:59.966" v="149" actId="1076"/>
          <ac:spMkLst>
            <pc:docMk/>
            <pc:sldMk cId="3353054458" sldId="257"/>
            <ac:spMk id="3" creationId="{05AC7A61-A44B-42DB-9B6F-32A627E0091B}"/>
          </ac:spMkLst>
        </pc:spChg>
        <pc:spChg chg="del">
          <ac:chgData name="Colin Morrison TASC Morrison" userId="9e8379d8aac75974" providerId="LiveId" clId="{B64D69F4-72A4-46F6-B41D-09F55C508E49}" dt="2023-10-10T09:34:02.266" v="88" actId="26606"/>
          <ac:spMkLst>
            <pc:docMk/>
            <pc:sldMk cId="3353054458" sldId="257"/>
            <ac:spMk id="13" creationId="{63F5877B-98C7-49DD-83AB-0F6F57CB6543}"/>
          </ac:spMkLst>
        </pc:spChg>
        <pc:spChg chg="del">
          <ac:chgData name="Colin Morrison TASC Morrison" userId="9e8379d8aac75974" providerId="LiveId" clId="{B64D69F4-72A4-46F6-B41D-09F55C508E49}" dt="2023-10-10T09:34:02.266" v="88" actId="26606"/>
          <ac:spMkLst>
            <pc:docMk/>
            <pc:sldMk cId="3353054458" sldId="257"/>
            <ac:spMk id="15" creationId="{4EA91930-66BC-4C41-B4F5-C31EB216F64B}"/>
          </ac:spMkLst>
        </pc:spChg>
        <pc:spChg chg="del">
          <ac:chgData name="Colin Morrison TASC Morrison" userId="9e8379d8aac75974" providerId="LiveId" clId="{B64D69F4-72A4-46F6-B41D-09F55C508E49}" dt="2023-10-10T09:34:02.266" v="88" actId="26606"/>
          <ac:spMkLst>
            <pc:docMk/>
            <pc:sldMk cId="3353054458" sldId="257"/>
            <ac:spMk id="17" creationId="{6313CF8F-B436-401E-9575-DE0F8E8B5B17}"/>
          </ac:spMkLst>
        </pc:spChg>
        <pc:spChg chg="del">
          <ac:chgData name="Colin Morrison TASC Morrison" userId="9e8379d8aac75974" providerId="LiveId" clId="{B64D69F4-72A4-46F6-B41D-09F55C508E49}" dt="2023-10-10T09:34:02.266" v="88" actId="26606"/>
          <ac:spMkLst>
            <pc:docMk/>
            <pc:sldMk cId="3353054458" sldId="257"/>
            <ac:spMk id="19" creationId="{2A38CFE9-C30A-4551-ACCB-D5808FBC39CD}"/>
          </ac:spMkLst>
        </pc:spChg>
        <pc:spChg chg="del">
          <ac:chgData name="Colin Morrison TASC Morrison" userId="9e8379d8aac75974" providerId="LiveId" clId="{B64D69F4-72A4-46F6-B41D-09F55C508E49}" dt="2023-10-10T09:34:02.266" v="88" actId="26606"/>
          <ac:spMkLst>
            <pc:docMk/>
            <pc:sldMk cId="3353054458" sldId="257"/>
            <ac:spMk id="21" creationId="{67EF550F-47CE-4FB2-9DAC-12AD835C833D}"/>
          </ac:spMkLst>
        </pc:spChg>
        <pc:spChg chg="add">
          <ac:chgData name="Colin Morrison TASC Morrison" userId="9e8379d8aac75974" providerId="LiveId" clId="{B64D69F4-72A4-46F6-B41D-09F55C508E49}" dt="2023-10-10T09:34:55.570" v="92" actId="26606"/>
          <ac:spMkLst>
            <pc:docMk/>
            <pc:sldMk cId="3353054458" sldId="257"/>
            <ac:spMk id="33" creationId="{4C2AC11E-3162-4990-A36E-92B07ECF16C2}"/>
          </ac:spMkLst>
        </pc:spChg>
        <pc:spChg chg="add">
          <ac:chgData name="Colin Morrison TASC Morrison" userId="9e8379d8aac75974" providerId="LiveId" clId="{B64D69F4-72A4-46F6-B41D-09F55C508E49}" dt="2023-10-10T09:34:55.570" v="92" actId="26606"/>
          <ac:spMkLst>
            <pc:docMk/>
            <pc:sldMk cId="3353054458" sldId="257"/>
            <ac:spMk id="35" creationId="{9073D962-D3D2-4A72-8593-65C213CBFFC3}"/>
          </ac:spMkLst>
        </pc:spChg>
        <pc:spChg chg="add">
          <ac:chgData name="Colin Morrison TASC Morrison" userId="9e8379d8aac75974" providerId="LiveId" clId="{B64D69F4-72A4-46F6-B41D-09F55C508E49}" dt="2023-10-10T09:34:55.570" v="92" actId="26606"/>
          <ac:spMkLst>
            <pc:docMk/>
            <pc:sldMk cId="3353054458" sldId="257"/>
            <ac:spMk id="37" creationId="{2387511B-F6E1-4929-AC90-94FB8B6B0F41}"/>
          </ac:spMkLst>
        </pc:spChg>
        <pc:spChg chg="add">
          <ac:chgData name="Colin Morrison TASC Morrison" userId="9e8379d8aac75974" providerId="LiveId" clId="{B64D69F4-72A4-46F6-B41D-09F55C508E49}" dt="2023-10-10T09:34:55.570" v="92" actId="26606"/>
          <ac:spMkLst>
            <pc:docMk/>
            <pc:sldMk cId="3353054458" sldId="257"/>
            <ac:spMk id="39" creationId="{AA58F78C-27AB-465F-AA33-15E08AF267F9}"/>
          </ac:spMkLst>
        </pc:spChg>
        <pc:grpChg chg="add del">
          <ac:chgData name="Colin Morrison TASC Morrison" userId="9e8379d8aac75974" providerId="LiveId" clId="{B64D69F4-72A4-46F6-B41D-09F55C508E49}" dt="2023-10-10T09:34:55.570" v="92" actId="26606"/>
          <ac:grpSpMkLst>
            <pc:docMk/>
            <pc:sldMk cId="3353054458" sldId="257"/>
            <ac:grpSpMk id="26" creationId="{12B241C5-7E45-AD52-638D-31E8FD2BC181}"/>
          </ac:grpSpMkLst>
        </pc:grpChg>
        <pc:picChg chg="add del mod ord">
          <ac:chgData name="Colin Morrison TASC Morrison" userId="9e8379d8aac75974" providerId="LiveId" clId="{B64D69F4-72A4-46F6-B41D-09F55C508E49}" dt="2023-10-16T10:24:40.570" v="144" actId="478"/>
          <ac:picMkLst>
            <pc:docMk/>
            <pc:sldMk cId="3353054458" sldId="257"/>
            <ac:picMk id="2" creationId="{795F8BDE-CD30-E796-3190-10DC492E41D1}"/>
          </ac:picMkLst>
        </pc:picChg>
        <pc:picChg chg="del">
          <ac:chgData name="Colin Morrison TASC Morrison" userId="9e8379d8aac75974" providerId="LiveId" clId="{B64D69F4-72A4-46F6-B41D-09F55C508E49}" dt="2023-10-10T09:33:34.299" v="84" actId="478"/>
          <ac:picMkLst>
            <pc:docMk/>
            <pc:sldMk cId="3353054458" sldId="257"/>
            <ac:picMk id="4" creationId="{DC433105-97B8-450F-A8A2-86D586CD22F2}"/>
          </ac:picMkLst>
        </pc:picChg>
        <pc:picChg chg="add del mod ord">
          <ac:chgData name="Colin Morrison TASC Morrison" userId="9e8379d8aac75974" providerId="LiveId" clId="{B64D69F4-72A4-46F6-B41D-09F55C508E49}" dt="2023-10-16T10:24:15.956" v="141" actId="478"/>
          <ac:picMkLst>
            <pc:docMk/>
            <pc:sldMk cId="3353054458" sldId="257"/>
            <ac:picMk id="5" creationId="{AB30157F-246A-87F1-7F58-1E2D3AD67049}"/>
          </ac:picMkLst>
        </pc:picChg>
        <pc:picChg chg="add mod">
          <ac:chgData name="Colin Morrison TASC Morrison" userId="9e8379d8aac75974" providerId="LiveId" clId="{B64D69F4-72A4-46F6-B41D-09F55C508E49}" dt="2023-10-10T09:39:09.812" v="126" actId="14100"/>
          <ac:picMkLst>
            <pc:docMk/>
            <pc:sldMk cId="3353054458" sldId="257"/>
            <ac:picMk id="6" creationId="{D40D45DD-AA80-60A7-DAEC-7E1F4C4DEEA3}"/>
          </ac:picMkLst>
        </pc:picChg>
        <pc:picChg chg="add mod">
          <ac:chgData name="Colin Morrison TASC Morrison" userId="9e8379d8aac75974" providerId="LiveId" clId="{B64D69F4-72A4-46F6-B41D-09F55C508E49}" dt="2023-10-10T09:39:13.885" v="128" actId="1076"/>
          <ac:picMkLst>
            <pc:docMk/>
            <pc:sldMk cId="3353054458" sldId="257"/>
            <ac:picMk id="7" creationId="{D96FB731-02AE-EA69-9BDB-70FA9E80CE43}"/>
          </ac:picMkLst>
        </pc:picChg>
        <pc:picChg chg="del">
          <ac:chgData name="Colin Morrison TASC Morrison" userId="9e8379d8aac75974" providerId="LiveId" clId="{B64D69F4-72A4-46F6-B41D-09F55C508E49}" dt="2023-10-10T09:33:36.127" v="85" actId="478"/>
          <ac:picMkLst>
            <pc:docMk/>
            <pc:sldMk cId="3353054458" sldId="257"/>
            <ac:picMk id="8" creationId="{9FC33850-3A60-44C4-92E2-FBDFD3AB2FAD}"/>
          </ac:picMkLst>
        </pc:picChg>
        <pc:picChg chg="add mod">
          <ac:chgData name="Colin Morrison TASC Morrison" userId="9e8379d8aac75974" providerId="LiveId" clId="{B64D69F4-72A4-46F6-B41D-09F55C508E49}" dt="2023-10-16T10:25:18.207" v="153" actId="14100"/>
          <ac:picMkLst>
            <pc:docMk/>
            <pc:sldMk cId="3353054458" sldId="257"/>
            <ac:picMk id="8" creationId="{EB30CB7F-1AF6-C241-94FA-7000E73CA888}"/>
          </ac:picMkLst>
        </pc:picChg>
        <pc:picChg chg="add mod">
          <ac:chgData name="Colin Morrison TASC Morrison" userId="9e8379d8aac75974" providerId="LiveId" clId="{B64D69F4-72A4-46F6-B41D-09F55C508E49}" dt="2023-10-16T10:25:24.504" v="154" actId="1076"/>
          <ac:picMkLst>
            <pc:docMk/>
            <pc:sldMk cId="3353054458" sldId="257"/>
            <ac:picMk id="10" creationId="{14964775-06A7-2ABE-80C6-F762A29CA235}"/>
          </ac:picMkLst>
        </pc:picChg>
      </pc:sldChg>
      <pc:sldChg chg="addSp delSp modSp mod">
        <pc:chgData name="Colin Morrison TASC Morrison" userId="9e8379d8aac75974" providerId="LiveId" clId="{B64D69F4-72A4-46F6-B41D-09F55C508E49}" dt="2023-10-16T10:25:36.528" v="157" actId="1076"/>
        <pc:sldMkLst>
          <pc:docMk/>
          <pc:sldMk cId="3136319810" sldId="258"/>
        </pc:sldMkLst>
        <pc:spChg chg="mod ord">
          <ac:chgData name="Colin Morrison TASC Morrison" userId="9e8379d8aac75974" providerId="LiveId" clId="{B64D69F4-72A4-46F6-B41D-09F55C508E49}" dt="2023-10-10T09:36:20.145" v="105" actId="1076"/>
          <ac:spMkLst>
            <pc:docMk/>
            <pc:sldMk cId="3136319810" sldId="258"/>
            <ac:spMk id="3" creationId="{A09C28AF-6C65-4773-A7F6-E7A23719203B}"/>
          </ac:spMkLst>
        </pc:spChg>
        <pc:spChg chg="del">
          <ac:chgData name="Colin Morrison TASC Morrison" userId="9e8379d8aac75974" providerId="LiveId" clId="{B64D69F4-72A4-46F6-B41D-09F55C508E49}" dt="2023-10-10T09:36:05.298" v="100" actId="26606"/>
          <ac:spMkLst>
            <pc:docMk/>
            <pc:sldMk cId="3136319810" sldId="258"/>
            <ac:spMk id="25" creationId="{F94AA2BD-2E3F-4B1D-8127-5744B8115311}"/>
          </ac:spMkLst>
        </pc:spChg>
        <pc:spChg chg="del">
          <ac:chgData name="Colin Morrison TASC Morrison" userId="9e8379d8aac75974" providerId="LiveId" clId="{B64D69F4-72A4-46F6-B41D-09F55C508E49}" dt="2023-10-10T09:36:05.298" v="100" actId="26606"/>
          <ac:spMkLst>
            <pc:docMk/>
            <pc:sldMk cId="3136319810" sldId="258"/>
            <ac:spMk id="27" creationId="{4BD02261-2DC8-4AA8-9E16-7751AE892445}"/>
          </ac:spMkLst>
        </pc:spChg>
        <pc:spChg chg="del">
          <ac:chgData name="Colin Morrison TASC Morrison" userId="9e8379d8aac75974" providerId="LiveId" clId="{B64D69F4-72A4-46F6-B41D-09F55C508E49}" dt="2023-10-10T09:36:05.298" v="100" actId="26606"/>
          <ac:spMkLst>
            <pc:docMk/>
            <pc:sldMk cId="3136319810" sldId="258"/>
            <ac:spMk id="29" creationId="{3D752CF2-2291-40B5-B462-C17B174C10BC}"/>
          </ac:spMkLst>
        </pc:spChg>
        <pc:grpChg chg="add">
          <ac:chgData name="Colin Morrison TASC Morrison" userId="9e8379d8aac75974" providerId="LiveId" clId="{B64D69F4-72A4-46F6-B41D-09F55C508E49}" dt="2023-10-10T09:36:05.298" v="100" actId="26606"/>
          <ac:grpSpMkLst>
            <pc:docMk/>
            <pc:sldMk cId="3136319810" sldId="258"/>
            <ac:grpSpMk id="34" creationId="{12B241C5-7E45-AD52-638D-31E8FD2BC181}"/>
          </ac:grpSpMkLst>
        </pc:grpChg>
        <pc:picChg chg="add mod">
          <ac:chgData name="Colin Morrison TASC Morrison" userId="9e8379d8aac75974" providerId="LiveId" clId="{B64D69F4-72A4-46F6-B41D-09F55C508E49}" dt="2023-10-10T09:39:35.953" v="130" actId="1076"/>
          <ac:picMkLst>
            <pc:docMk/>
            <pc:sldMk cId="3136319810" sldId="258"/>
            <ac:picMk id="2" creationId="{13843C37-1B7E-A7DF-08A3-17DCB9545D5F}"/>
          </ac:picMkLst>
        </pc:picChg>
        <pc:picChg chg="add del mod">
          <ac:chgData name="Colin Morrison TASC Morrison" userId="9e8379d8aac75974" providerId="LiveId" clId="{B64D69F4-72A4-46F6-B41D-09F55C508E49}" dt="2023-10-16T10:25:33.832" v="155" actId="478"/>
          <ac:picMkLst>
            <pc:docMk/>
            <pc:sldMk cId="3136319810" sldId="258"/>
            <ac:picMk id="4" creationId="{52C5AD28-15D2-A45F-4816-DD118346148D}"/>
          </ac:picMkLst>
        </pc:picChg>
        <pc:picChg chg="add mod">
          <ac:chgData name="Colin Morrison TASC Morrison" userId="9e8379d8aac75974" providerId="LiveId" clId="{B64D69F4-72A4-46F6-B41D-09F55C508E49}" dt="2023-10-16T10:25:36.528" v="157" actId="1076"/>
          <ac:picMkLst>
            <pc:docMk/>
            <pc:sldMk cId="3136319810" sldId="258"/>
            <ac:picMk id="5" creationId="{8F47D70F-9E9C-C0E8-AA0D-AE18563297FD}"/>
          </ac:picMkLst>
        </pc:picChg>
        <pc:picChg chg="del">
          <ac:chgData name="Colin Morrison TASC Morrison" userId="9e8379d8aac75974" providerId="LiveId" clId="{B64D69F4-72A4-46F6-B41D-09F55C508E49}" dt="2023-10-10T09:35:24.993" v="94" actId="478"/>
          <ac:picMkLst>
            <pc:docMk/>
            <pc:sldMk cId="3136319810" sldId="258"/>
            <ac:picMk id="7" creationId="{F0D84FEA-1CE3-47EF-A210-8D4FA2401A08}"/>
          </ac:picMkLst>
        </pc:picChg>
      </pc:sldChg>
      <pc:sldChg chg="addSp delSp modSp mod">
        <pc:chgData name="Colin Morrison TASC Morrison" userId="9e8379d8aac75974" providerId="LiveId" clId="{B64D69F4-72A4-46F6-B41D-09F55C508E49}" dt="2023-10-16T10:25:51.825" v="160" actId="1076"/>
        <pc:sldMkLst>
          <pc:docMk/>
          <pc:sldMk cId="1811720501" sldId="259"/>
        </pc:sldMkLst>
        <pc:spChg chg="mod ord">
          <ac:chgData name="Colin Morrison TASC Morrison" userId="9e8379d8aac75974" providerId="LiveId" clId="{B64D69F4-72A4-46F6-B41D-09F55C508E49}" dt="2023-10-10T09:37:19.003" v="116" actId="255"/>
          <ac:spMkLst>
            <pc:docMk/>
            <pc:sldMk cId="1811720501" sldId="259"/>
            <ac:spMk id="3" creationId="{893B8ADF-039E-4DD2-B2C6-E1FE6419CE03}"/>
          </ac:spMkLst>
        </pc:spChg>
        <pc:spChg chg="del">
          <ac:chgData name="Colin Morrison TASC Morrison" userId="9e8379d8aac75974" providerId="LiveId" clId="{B64D69F4-72A4-46F6-B41D-09F55C508E49}" dt="2023-10-10T09:36:54.418" v="109" actId="26606"/>
          <ac:spMkLst>
            <pc:docMk/>
            <pc:sldMk cId="1811720501" sldId="259"/>
            <ac:spMk id="10" creationId="{F94AA2BD-2E3F-4B1D-8127-5744B8115311}"/>
          </ac:spMkLst>
        </pc:spChg>
        <pc:spChg chg="del">
          <ac:chgData name="Colin Morrison TASC Morrison" userId="9e8379d8aac75974" providerId="LiveId" clId="{B64D69F4-72A4-46F6-B41D-09F55C508E49}" dt="2023-10-10T09:36:54.418" v="109" actId="26606"/>
          <ac:spMkLst>
            <pc:docMk/>
            <pc:sldMk cId="1811720501" sldId="259"/>
            <ac:spMk id="12" creationId="{4BD02261-2DC8-4AA8-9E16-7751AE892445}"/>
          </ac:spMkLst>
        </pc:spChg>
        <pc:spChg chg="del">
          <ac:chgData name="Colin Morrison TASC Morrison" userId="9e8379d8aac75974" providerId="LiveId" clId="{B64D69F4-72A4-46F6-B41D-09F55C508E49}" dt="2023-10-10T09:36:54.418" v="109" actId="26606"/>
          <ac:spMkLst>
            <pc:docMk/>
            <pc:sldMk cId="1811720501" sldId="259"/>
            <ac:spMk id="14" creationId="{3D752CF2-2291-40B5-B462-C17B174C10BC}"/>
          </ac:spMkLst>
        </pc:spChg>
        <pc:grpChg chg="add">
          <ac:chgData name="Colin Morrison TASC Morrison" userId="9e8379d8aac75974" providerId="LiveId" clId="{B64D69F4-72A4-46F6-B41D-09F55C508E49}" dt="2023-10-10T09:36:54.418" v="109" actId="26606"/>
          <ac:grpSpMkLst>
            <pc:docMk/>
            <pc:sldMk cId="1811720501" sldId="259"/>
            <ac:grpSpMk id="19" creationId="{12B241C5-7E45-AD52-638D-31E8FD2BC181}"/>
          </ac:grpSpMkLst>
        </pc:grpChg>
        <pc:picChg chg="add mod">
          <ac:chgData name="Colin Morrison TASC Morrison" userId="9e8379d8aac75974" providerId="LiveId" clId="{B64D69F4-72A4-46F6-B41D-09F55C508E49}" dt="2023-10-16T10:25:51.825" v="160" actId="1076"/>
          <ac:picMkLst>
            <pc:docMk/>
            <pc:sldMk cId="1811720501" sldId="259"/>
            <ac:picMk id="2" creationId="{0E1FA38D-9610-1031-89A9-A42EE1FA248F}"/>
          </ac:picMkLst>
        </pc:picChg>
        <pc:picChg chg="add del">
          <ac:chgData name="Colin Morrison TASC Morrison" userId="9e8379d8aac75974" providerId="LiveId" clId="{B64D69F4-72A4-46F6-B41D-09F55C508E49}" dt="2023-10-10T09:08:50.775" v="30"/>
          <ac:picMkLst>
            <pc:docMk/>
            <pc:sldMk cId="1811720501" sldId="259"/>
            <ac:picMk id="2" creationId="{EB2F1D2A-A07A-929B-674C-E2931231698F}"/>
          </ac:picMkLst>
        </pc:picChg>
        <pc:picChg chg="add del mod ord">
          <ac:chgData name="Colin Morrison TASC Morrison" userId="9e8379d8aac75974" providerId="LiveId" clId="{B64D69F4-72A4-46F6-B41D-09F55C508E49}" dt="2023-10-16T10:25:47.523" v="158" actId="478"/>
          <ac:picMkLst>
            <pc:docMk/>
            <pc:sldMk cId="1811720501" sldId="259"/>
            <ac:picMk id="4" creationId="{58584EFA-3F98-1CA5-6395-900775E25561}"/>
          </ac:picMkLst>
        </pc:picChg>
        <pc:picChg chg="del">
          <ac:chgData name="Colin Morrison TASC Morrison" userId="9e8379d8aac75974" providerId="LiveId" clId="{B64D69F4-72A4-46F6-B41D-09F55C508E49}" dt="2023-10-10T09:36:29.107" v="106" actId="478"/>
          <ac:picMkLst>
            <pc:docMk/>
            <pc:sldMk cId="1811720501" sldId="259"/>
            <ac:picMk id="5" creationId="{3688CFC9-9F37-4018-A02C-C362B2E41850}"/>
          </ac:picMkLst>
        </pc:picChg>
        <pc:picChg chg="add mod">
          <ac:chgData name="Colin Morrison TASC Morrison" userId="9e8379d8aac75974" providerId="LiveId" clId="{B64D69F4-72A4-46F6-B41D-09F55C508E49}" dt="2023-10-10T09:39:46.364" v="132" actId="1076"/>
          <ac:picMkLst>
            <pc:docMk/>
            <pc:sldMk cId="1811720501" sldId="259"/>
            <ac:picMk id="6" creationId="{FCD4EFF8-7A5C-27BE-AB2E-60DC9BFF316E}"/>
          </ac:picMkLst>
        </pc:picChg>
      </pc:sldChg>
      <pc:sldChg chg="del">
        <pc:chgData name="Colin Morrison TASC Morrison" userId="9e8379d8aac75974" providerId="LiveId" clId="{B64D69F4-72A4-46F6-B41D-09F55C508E49}" dt="2023-10-10T09:12:50.595" v="52" actId="47"/>
        <pc:sldMkLst>
          <pc:docMk/>
          <pc:sldMk cId="2041543459" sldId="261"/>
        </pc:sldMkLst>
      </pc:sldChg>
      <pc:sldChg chg="add">
        <pc:chgData name="Colin Morrison TASC Morrison" userId="9e8379d8aac75974" providerId="LiveId" clId="{B64D69F4-72A4-46F6-B41D-09F55C508E49}" dt="2023-10-16T10:27:13.270" v="161"/>
        <pc:sldMkLst>
          <pc:docMk/>
          <pc:sldMk cId="1564216429" sldId="262"/>
        </pc:sldMkLst>
      </pc:sldChg>
      <pc:sldChg chg="delSp modSp del mod">
        <pc:chgData name="Colin Morrison TASC Morrison" userId="9e8379d8aac75974" providerId="LiveId" clId="{B64D69F4-72A4-46F6-B41D-09F55C508E49}" dt="2023-10-10T09:08:58.632" v="32" actId="47"/>
        <pc:sldMkLst>
          <pc:docMk/>
          <pc:sldMk cId="3179725538" sldId="262"/>
        </pc:sldMkLst>
        <pc:spChg chg="mod">
          <ac:chgData name="Colin Morrison TASC Morrison" userId="9e8379d8aac75974" providerId="LiveId" clId="{B64D69F4-72A4-46F6-B41D-09F55C508E49}" dt="2023-10-10T09:06:57.717" v="28" actId="20577"/>
          <ac:spMkLst>
            <pc:docMk/>
            <pc:sldMk cId="3179725538" sldId="262"/>
            <ac:spMk id="9" creationId="{7DF4FADF-18A1-D948-BBFC-7A9E39881810}"/>
          </ac:spMkLst>
        </pc:spChg>
        <pc:picChg chg="del">
          <ac:chgData name="Colin Morrison TASC Morrison" userId="9e8379d8aac75974" providerId="LiveId" clId="{B64D69F4-72A4-46F6-B41D-09F55C508E49}" dt="2023-10-10T09:06:55.559" v="27" actId="478"/>
          <ac:picMkLst>
            <pc:docMk/>
            <pc:sldMk cId="3179725538" sldId="262"/>
            <ac:picMk id="12" creationId="{9F80889A-804F-46AD-82FB-F503132DFC6E}"/>
          </ac:picMkLst>
        </pc:picChg>
      </pc:sldChg>
      <pc:sldChg chg="addSp delSp modSp add mod">
        <pc:chgData name="Colin Morrison TASC Morrison" userId="9e8379d8aac75974" providerId="LiveId" clId="{B64D69F4-72A4-46F6-B41D-09F55C508E49}" dt="2023-10-10T09:13:14.858" v="55" actId="21"/>
        <pc:sldMkLst>
          <pc:docMk/>
          <pc:sldMk cId="1754876526" sldId="263"/>
        </pc:sldMkLst>
        <pc:spChg chg="add mod">
          <ac:chgData name="Colin Morrison TASC Morrison" userId="9e8379d8aac75974" providerId="LiveId" clId="{B64D69F4-72A4-46F6-B41D-09F55C508E49}" dt="2023-10-10T09:12:41.523" v="51" actId="1076"/>
          <ac:spMkLst>
            <pc:docMk/>
            <pc:sldMk cId="1754876526" sldId="263"/>
            <ac:spMk id="4" creationId="{85FABDC0-6AB8-6466-5BA6-C74F29E148EC}"/>
          </ac:spMkLst>
        </pc:spChg>
        <pc:spChg chg="add del mod">
          <ac:chgData name="Colin Morrison TASC Morrison" userId="9e8379d8aac75974" providerId="LiveId" clId="{B64D69F4-72A4-46F6-B41D-09F55C508E49}" dt="2023-10-10T09:13:14.858" v="55" actId="21"/>
          <ac:spMkLst>
            <pc:docMk/>
            <pc:sldMk cId="1754876526" sldId="263"/>
            <ac:spMk id="6" creationId="{BDA980D8-AF78-22CD-8CE2-D913AE1B7C93}"/>
          </ac:spMkLst>
        </pc:spChg>
      </pc:sldChg>
      <pc:sldChg chg="addSp delSp modSp mod">
        <pc:chgData name="Colin Morrison TASC Morrison" userId="9e8379d8aac75974" providerId="LiveId" clId="{B64D69F4-72A4-46F6-B41D-09F55C508E49}" dt="2023-10-10T09:38:33.967" v="119" actId="14100"/>
        <pc:sldMkLst>
          <pc:docMk/>
          <pc:sldMk cId="2158437316" sldId="282"/>
        </pc:sldMkLst>
        <pc:spChg chg="mod">
          <ac:chgData name="Colin Morrison TASC Morrison" userId="9e8379d8aac75974" providerId="LiveId" clId="{B64D69F4-72A4-46F6-B41D-09F55C508E49}" dt="2023-10-10T09:32:28.705" v="83" actId="2711"/>
          <ac:spMkLst>
            <pc:docMk/>
            <pc:sldMk cId="2158437316" sldId="282"/>
            <ac:spMk id="2" creationId="{A9AC48CC-BB07-4ED4-9ECA-942EDB6F91E7}"/>
          </ac:spMkLst>
        </pc:spChg>
        <pc:spChg chg="del">
          <ac:chgData name="Colin Morrison TASC Morrison" userId="9e8379d8aac75974" providerId="LiveId" clId="{B64D69F4-72A4-46F6-B41D-09F55C508E49}" dt="2023-10-10T09:31:20.833" v="79" actId="26606"/>
          <ac:spMkLst>
            <pc:docMk/>
            <pc:sldMk cId="2158437316" sldId="282"/>
            <ac:spMk id="28" creationId="{932495F0-C5CB-4823-AE70-EED61EBAB1BD}"/>
          </ac:spMkLst>
        </pc:spChg>
        <pc:spChg chg="del">
          <ac:chgData name="Colin Morrison TASC Morrison" userId="9e8379d8aac75974" providerId="LiveId" clId="{B64D69F4-72A4-46F6-B41D-09F55C508E49}" dt="2023-10-10T09:31:20.833" v="79" actId="26606"/>
          <ac:spMkLst>
            <pc:docMk/>
            <pc:sldMk cId="2158437316" sldId="282"/>
            <ac:spMk id="29" creationId="{CB8B9C25-D80D-48EC-B83A-231219A80C3F}"/>
          </ac:spMkLst>
        </pc:spChg>
        <pc:spChg chg="del">
          <ac:chgData name="Colin Morrison TASC Morrison" userId="9e8379d8aac75974" providerId="LiveId" clId="{B64D69F4-72A4-46F6-B41D-09F55C508E49}" dt="2023-10-10T09:31:20.833" v="79" actId="26606"/>
          <ac:spMkLst>
            <pc:docMk/>
            <pc:sldMk cId="2158437316" sldId="282"/>
            <ac:spMk id="30" creationId="{601CC70B-8875-45A1-8AFD-7D546E3C0C16}"/>
          </ac:spMkLst>
        </pc:spChg>
        <pc:spChg chg="add del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35" creationId="{88263A24-0C1F-4677-B43C-4AE14E276B27}"/>
          </ac:spMkLst>
        </pc:spChg>
        <pc:spChg chg="add del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37" creationId="{0ADDB668-2CA4-4D2B-9C34-3487CA330BA8}"/>
          </ac:spMkLst>
        </pc:spChg>
        <pc:spChg chg="add del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39" creationId="{2568BC19-F052-4108-93E1-6A3D1DEC072F}"/>
          </ac:spMkLst>
        </pc:spChg>
        <pc:spChg chg="add del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41" creationId="{D5FD337D-4D6B-4C8B-B6F5-121097E09881}"/>
          </ac:spMkLst>
        </pc:spChg>
        <pc:spChg chg="add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46" creationId="{8C886788-700E-4D20-9F80-E0E96837A203}"/>
          </ac:spMkLst>
        </pc:spChg>
        <pc:spChg chg="add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48" creationId="{1850674C-4E08-4C62-A3E2-6337FE4F7D86}"/>
          </ac:spMkLst>
        </pc:spChg>
        <pc:spChg chg="add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50" creationId="{BCE4FF05-2B0C-4C97-A9B4-E163085A90E1}"/>
          </ac:spMkLst>
        </pc:spChg>
        <pc:spChg chg="add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52" creationId="{529C2A7A-A6B6-4A56-B11C-8E967D88A60D}"/>
          </ac:spMkLst>
        </pc:spChg>
        <pc:spChg chg="add">
          <ac:chgData name="Colin Morrison TASC Morrison" userId="9e8379d8aac75974" providerId="LiveId" clId="{B64D69F4-72A4-46F6-B41D-09F55C508E49}" dt="2023-10-10T09:32:01.259" v="81" actId="26606"/>
          <ac:spMkLst>
            <pc:docMk/>
            <pc:sldMk cId="2158437316" sldId="282"/>
            <ac:spMk id="54" creationId="{FDBD7205-E536-4134-8768-AC3E1A3C5E59}"/>
          </ac:spMkLst>
        </pc:spChg>
        <pc:picChg chg="add mod ord">
          <ac:chgData name="Colin Morrison TASC Morrison" userId="9e8379d8aac75974" providerId="LiveId" clId="{B64D69F4-72A4-46F6-B41D-09F55C508E49}" dt="2023-10-10T09:38:33.967" v="119" actId="14100"/>
          <ac:picMkLst>
            <pc:docMk/>
            <pc:sldMk cId="2158437316" sldId="282"/>
            <ac:picMk id="3" creationId="{06146E77-A81A-2F7D-06F8-F40CFCD7632B}"/>
          </ac:picMkLst>
        </pc:picChg>
        <pc:picChg chg="add mod">
          <ac:chgData name="Colin Morrison TASC Morrison" userId="9e8379d8aac75974" providerId="LiveId" clId="{B64D69F4-72A4-46F6-B41D-09F55C508E49}" dt="2023-10-10T09:38:24.350" v="117" actId="14100"/>
          <ac:picMkLst>
            <pc:docMk/>
            <pc:sldMk cId="2158437316" sldId="282"/>
            <ac:picMk id="4" creationId="{FA6ACAB5-BEEA-1134-10AC-B3FFBABFEE83}"/>
          </ac:picMkLst>
        </pc:picChg>
        <pc:picChg chg="del">
          <ac:chgData name="Colin Morrison TASC Morrison" userId="9e8379d8aac75974" providerId="LiveId" clId="{B64D69F4-72A4-46F6-B41D-09F55C508E49}" dt="2023-10-10T09:30:13.106" v="71" actId="478"/>
          <ac:picMkLst>
            <pc:docMk/>
            <pc:sldMk cId="2158437316" sldId="282"/>
            <ac:picMk id="5" creationId="{18215D0B-AF4B-447E-8CEB-D0C3237A2A20}"/>
          </ac:picMkLst>
        </pc:picChg>
        <pc:picChg chg="add mod ord">
          <ac:chgData name="Colin Morrison TASC Morrison" userId="9e8379d8aac75974" providerId="LiveId" clId="{B64D69F4-72A4-46F6-B41D-09F55C508E49}" dt="2023-10-10T09:38:27.802" v="118" actId="14100"/>
          <ac:picMkLst>
            <pc:docMk/>
            <pc:sldMk cId="2158437316" sldId="282"/>
            <ac:picMk id="6" creationId="{755C3770-407C-1357-C6AC-49020023C659}"/>
          </ac:picMkLst>
        </pc:picChg>
        <pc:picChg chg="del">
          <ac:chgData name="Colin Morrison TASC Morrison" userId="9e8379d8aac75974" providerId="LiveId" clId="{B64D69F4-72A4-46F6-B41D-09F55C508E49}" dt="2023-10-10T09:31:01.599" v="76" actId="478"/>
          <ac:picMkLst>
            <pc:docMk/>
            <pc:sldMk cId="2158437316" sldId="282"/>
            <ac:picMk id="8" creationId="{278A7F57-559F-4513-B6E2-BC3BB2FCF3CA}"/>
          </ac:picMkLst>
        </pc:picChg>
      </pc:sldChg>
      <pc:sldChg chg="addSp delSp modSp add del mod ord setBg delDesignElem">
        <pc:chgData name="Colin Morrison TASC Morrison" userId="9e8379d8aac75974" providerId="LiveId" clId="{B64D69F4-72A4-46F6-B41D-09F55C508E49}" dt="2023-10-16T10:30:03.290" v="170"/>
        <pc:sldMkLst>
          <pc:docMk/>
          <pc:sldMk cId="822450536" sldId="283"/>
        </pc:sldMkLst>
        <pc:spChg chg="del mod">
          <ac:chgData name="Colin Morrison TASC Morrison" userId="9e8379d8aac75974" providerId="LiveId" clId="{B64D69F4-72A4-46F6-B41D-09F55C508E49}" dt="2023-10-10T09:14:09.287" v="63" actId="478"/>
          <ac:spMkLst>
            <pc:docMk/>
            <pc:sldMk cId="822450536" sldId="283"/>
            <ac:spMk id="2" creationId="{5871B14D-2F67-41B8-81B1-7BC91C6E533B}"/>
          </ac:spMkLst>
        </pc:spChg>
        <pc:spChg chg="add mod">
          <ac:chgData name="Colin Morrison TASC Morrison" userId="9e8379d8aac75974" providerId="LiveId" clId="{B64D69F4-72A4-46F6-B41D-09F55C508E49}" dt="2023-10-10T09:14:41.376" v="67" actId="255"/>
          <ac:spMkLst>
            <pc:docMk/>
            <pc:sldMk cId="822450536" sldId="283"/>
            <ac:spMk id="3" creationId="{6DBCBC40-FB29-F8FF-2D27-FF3550E0014A}"/>
          </ac:spMkLst>
        </pc:spChg>
        <pc:spChg chg="add del mod">
          <ac:chgData name="Colin Morrison TASC Morrison" userId="9e8379d8aac75974" providerId="LiveId" clId="{B64D69F4-72A4-46F6-B41D-09F55C508E49}" dt="2023-10-10T09:14:26.995" v="64" actId="478"/>
          <ac:spMkLst>
            <pc:docMk/>
            <pc:sldMk cId="822450536" sldId="283"/>
            <ac:spMk id="7" creationId="{A36480DE-7E54-E4D8-C94E-FA244420664E}"/>
          </ac:spMkLst>
        </pc:spChg>
        <pc:spChg chg="del">
          <ac:chgData name="Colin Morrison TASC Morrison" userId="9e8379d8aac75974" providerId="LiveId" clId="{B64D69F4-72A4-46F6-B41D-09F55C508E49}" dt="2023-10-10T09:14:02.968" v="62" actId="26606"/>
          <ac:spMkLst>
            <pc:docMk/>
            <pc:sldMk cId="822450536" sldId="283"/>
            <ac:spMk id="25" creationId="{4A4E7906-2E97-41E3-B042-F13FD1D64D02}"/>
          </ac:spMkLst>
        </pc:spChg>
        <pc:spChg chg="del">
          <ac:chgData name="Colin Morrison TASC Morrison" userId="9e8379d8aac75974" providerId="LiveId" clId="{B64D69F4-72A4-46F6-B41D-09F55C508E49}" dt="2023-10-10T09:14:02.968" v="62" actId="26606"/>
          <ac:spMkLst>
            <pc:docMk/>
            <pc:sldMk cId="822450536" sldId="283"/>
            <ac:spMk id="27" creationId="{3276E0C7-D588-440B-8F4A-876392DB718F}"/>
          </ac:spMkLst>
        </pc:spChg>
        <pc:spChg chg="add del">
          <ac:chgData name="Colin Morrison TASC Morrison" userId="9e8379d8aac75974" providerId="LiveId" clId="{B64D69F4-72A4-46F6-B41D-09F55C508E49}" dt="2023-10-16T10:30:03.290" v="170"/>
          <ac:spMkLst>
            <pc:docMk/>
            <pc:sldMk cId="822450536" sldId="283"/>
            <ac:spMk id="32" creationId="{8761DDFE-071F-4200-B0AA-394476C2D2D6}"/>
          </ac:spMkLst>
        </pc:spChg>
        <pc:picChg chg="add mod">
          <ac:chgData name="Colin Morrison TASC Morrison" userId="9e8379d8aac75974" providerId="LiveId" clId="{B64D69F4-72A4-46F6-B41D-09F55C508E49}" dt="2023-10-10T09:14:02.968" v="62" actId="26606"/>
          <ac:picMkLst>
            <pc:docMk/>
            <pc:sldMk cId="822450536" sldId="283"/>
            <ac:picMk id="4" creationId="{2D571579-F8E3-5CFA-4B8F-115D78089F7D}"/>
          </ac:picMkLst>
        </pc:picChg>
        <pc:picChg chg="mod ord">
          <ac:chgData name="Colin Morrison TASC Morrison" userId="9e8379d8aac75974" providerId="LiveId" clId="{B64D69F4-72A4-46F6-B41D-09F55C508E49}" dt="2023-10-10T09:14:02.968" v="62" actId="26606"/>
          <ac:picMkLst>
            <pc:docMk/>
            <pc:sldMk cId="822450536" sldId="283"/>
            <ac:picMk id="5" creationId="{E95BE6C5-2AFB-44AF-B691-509316302CB8}"/>
          </ac:picMkLst>
        </pc:picChg>
      </pc:sldChg>
      <pc:sldChg chg="del">
        <pc:chgData name="Colin Morrison TASC Morrison" userId="9e8379d8aac75974" providerId="LiveId" clId="{B64D69F4-72A4-46F6-B41D-09F55C508E49}" dt="2023-10-10T09:15:15.911" v="68" actId="47"/>
        <pc:sldMkLst>
          <pc:docMk/>
          <pc:sldMk cId="1125840019" sldId="284"/>
        </pc:sldMkLst>
      </pc:sldChg>
      <pc:sldChg chg="delSp modSp add del mod setBg delDesignElem">
        <pc:chgData name="Colin Morrison TASC Morrison" userId="9e8379d8aac75974" providerId="LiveId" clId="{B64D69F4-72A4-46F6-B41D-09F55C508E49}" dt="2023-10-16T10:29:41.165" v="167"/>
        <pc:sldMkLst>
          <pc:docMk/>
          <pc:sldMk cId="2886179569" sldId="285"/>
        </pc:sldMkLst>
        <pc:spChg chg="mod">
          <ac:chgData name="Colin Morrison TASC Morrison" userId="9e8379d8aac75974" providerId="LiveId" clId="{B64D69F4-72A4-46F6-B41D-09F55C508E49}" dt="2023-10-10T09:43:40.354" v="140" actId="20577"/>
          <ac:spMkLst>
            <pc:docMk/>
            <pc:sldMk cId="2886179569" sldId="285"/>
            <ac:spMk id="2" creationId="{5871B14D-2F67-41B8-81B1-7BC91C6E533B}"/>
          </ac:spMkLst>
        </pc:spChg>
        <pc:spChg chg="del">
          <ac:chgData name="Colin Morrison TASC Morrison" userId="9e8379d8aac75974" providerId="LiveId" clId="{B64D69F4-72A4-46F6-B41D-09F55C508E49}" dt="2023-10-16T10:29:41.165" v="167"/>
          <ac:spMkLst>
            <pc:docMk/>
            <pc:sldMk cId="2886179569" sldId="285"/>
            <ac:spMk id="14" creationId="{4A4E7906-2E97-41E3-B042-F13FD1D64D02}"/>
          </ac:spMkLst>
        </pc:spChg>
        <pc:spChg chg="del">
          <ac:chgData name="Colin Morrison TASC Morrison" userId="9e8379d8aac75974" providerId="LiveId" clId="{B64D69F4-72A4-46F6-B41D-09F55C508E49}" dt="2023-10-16T10:29:41.165" v="167"/>
          <ac:spMkLst>
            <pc:docMk/>
            <pc:sldMk cId="2886179569" sldId="285"/>
            <ac:spMk id="15" creationId="{3276E0C7-D588-440B-8F4A-876392DB718F}"/>
          </ac:spMkLst>
        </pc:spChg>
      </pc:sldChg>
      <pc:sldChg chg="modSp add del mod setBg">
        <pc:chgData name="Colin Morrison TASC Morrison" userId="9e8379d8aac75974" providerId="LiveId" clId="{B64D69F4-72A4-46F6-B41D-09F55C508E49}" dt="2023-10-16T10:29:41.165" v="167"/>
        <pc:sldMkLst>
          <pc:docMk/>
          <pc:sldMk cId="3921393691" sldId="286"/>
        </pc:sldMkLst>
        <pc:spChg chg="mod">
          <ac:chgData name="Colin Morrison TASC Morrison" userId="9e8379d8aac75974" providerId="LiveId" clId="{B64D69F4-72A4-46F6-B41D-09F55C508E49}" dt="2023-10-10T09:43:36.002" v="137" actId="20577"/>
          <ac:spMkLst>
            <pc:docMk/>
            <pc:sldMk cId="3921393691" sldId="286"/>
            <ac:spMk id="2" creationId="{17505D54-3CBD-4C0A-B4C5-B427A87288C9}"/>
          </ac:spMkLst>
        </pc:spChg>
      </pc:sldChg>
      <pc:sldChg chg="del">
        <pc:chgData name="Colin Morrison TASC Morrison" userId="9e8379d8aac75974" providerId="LiveId" clId="{B64D69F4-72A4-46F6-B41D-09F55C508E49}" dt="2023-10-10T09:15:22.898" v="69" actId="47"/>
        <pc:sldMkLst>
          <pc:docMk/>
          <pc:sldMk cId="3610980379" sldId="287"/>
        </pc:sldMkLst>
      </pc:sldChg>
      <pc:sldChg chg="del">
        <pc:chgData name="Colin Morrison TASC Morrison" userId="9e8379d8aac75974" providerId="LiveId" clId="{B64D69F4-72A4-46F6-B41D-09F55C508E49}" dt="2023-10-10T09:15:25.431" v="70" actId="47"/>
        <pc:sldMkLst>
          <pc:docMk/>
          <pc:sldMk cId="3163028662" sldId="288"/>
        </pc:sldMkLst>
      </pc:sldChg>
      <pc:sldChg chg="modSp mod">
        <pc:chgData name="Colin Morrison TASC Morrison" userId="9e8379d8aac75974" providerId="LiveId" clId="{B64D69F4-72A4-46F6-B41D-09F55C508E49}" dt="2023-10-16T10:31:04.520" v="171" actId="207"/>
        <pc:sldMkLst>
          <pc:docMk/>
          <pc:sldMk cId="979449192" sldId="289"/>
        </pc:sldMkLst>
        <pc:spChg chg="mod">
          <ac:chgData name="Colin Morrison TASC Morrison" userId="9e8379d8aac75974" providerId="LiveId" clId="{B64D69F4-72A4-46F6-B41D-09F55C508E49}" dt="2023-10-16T10:31:04.520" v="171" actId="207"/>
          <ac:spMkLst>
            <pc:docMk/>
            <pc:sldMk cId="979449192" sldId="289"/>
            <ac:spMk id="3" creationId="{00000000-0000-0000-0000-000000000000}"/>
          </ac:spMkLst>
        </pc:spChg>
      </pc:sldChg>
      <pc:sldChg chg="addSp delSp add">
        <pc:chgData name="Colin Morrison TASC Morrison" userId="9e8379d8aac75974" providerId="LiveId" clId="{B64D69F4-72A4-46F6-B41D-09F55C508E49}" dt="2023-10-10T09:10:35.999" v="34"/>
        <pc:sldMkLst>
          <pc:docMk/>
          <pc:sldMk cId="2091035116" sldId="290"/>
        </pc:sldMkLst>
        <pc:picChg chg="add del">
          <ac:chgData name="Colin Morrison TASC Morrison" userId="9e8379d8aac75974" providerId="LiveId" clId="{B64D69F4-72A4-46F6-B41D-09F55C508E49}" dt="2023-10-10T09:10:35.999" v="34"/>
          <ac:picMkLst>
            <pc:docMk/>
            <pc:sldMk cId="2091035116" sldId="290"/>
            <ac:picMk id="15" creationId="{02FDB0D1-F933-9699-2F35-C3416EF2F291}"/>
          </ac:picMkLst>
        </pc:picChg>
      </pc:sldChg>
      <pc:sldChg chg="add del">
        <pc:chgData name="Colin Morrison TASC Morrison" userId="9e8379d8aac75974" providerId="LiveId" clId="{B64D69F4-72A4-46F6-B41D-09F55C508E49}" dt="2023-10-10T09:13:37.676" v="59" actId="2890"/>
        <pc:sldMkLst>
          <pc:docMk/>
          <pc:sldMk cId="1144132439" sldId="291"/>
        </pc:sldMkLst>
      </pc:sldChg>
      <pc:sldChg chg="add">
        <pc:chgData name="Colin Morrison TASC Morrison" userId="9e8379d8aac75974" providerId="LiveId" clId="{B64D69F4-72A4-46F6-B41D-09F55C508E49}" dt="2023-10-16T10:27:13.270" v="161"/>
        <pc:sldMkLst>
          <pc:docMk/>
          <pc:sldMk cId="2054298048" sldId="291"/>
        </pc:sldMkLst>
      </pc:sldChg>
      <pc:sldChg chg="delSp add del setBg delDesignElem">
        <pc:chgData name="Colin Morrison TASC Morrison" userId="9e8379d8aac75974" providerId="LiveId" clId="{B64D69F4-72A4-46F6-B41D-09F55C508E49}" dt="2023-10-16T10:29:58.603" v="168" actId="47"/>
        <pc:sldMkLst>
          <pc:docMk/>
          <pc:sldMk cId="3174927186" sldId="292"/>
        </pc:sldMkLst>
        <pc:spChg chg="del">
          <ac:chgData name="Colin Morrison TASC Morrison" userId="9e8379d8aac75974" providerId="LiveId" clId="{B64D69F4-72A4-46F6-B41D-09F55C508E49}" dt="2023-10-16T10:29:41.165" v="167"/>
          <ac:spMkLst>
            <pc:docMk/>
            <pc:sldMk cId="3174927186" sldId="292"/>
            <ac:spMk id="20" creationId="{907EF6B7-1338-4443-8C46-6A318D952DFD}"/>
          </ac:spMkLst>
        </pc:spChg>
        <pc:spChg chg="del">
          <ac:chgData name="Colin Morrison TASC Morrison" userId="9e8379d8aac75974" providerId="LiveId" clId="{B64D69F4-72A4-46F6-B41D-09F55C508E49}" dt="2023-10-16T10:29:41.165" v="167"/>
          <ac:spMkLst>
            <pc:docMk/>
            <pc:sldMk cId="3174927186" sldId="292"/>
            <ac:spMk id="22" creationId="{DAAE4CDD-124C-4DCF-9584-B6033B545DD5}"/>
          </ac:spMkLst>
        </pc:spChg>
        <pc:spChg chg="del">
          <ac:chgData name="Colin Morrison TASC Morrison" userId="9e8379d8aac75974" providerId="LiveId" clId="{B64D69F4-72A4-46F6-B41D-09F55C508E49}" dt="2023-10-16T10:29:41.165" v="167"/>
          <ac:spMkLst>
            <pc:docMk/>
            <pc:sldMk cId="3174927186" sldId="292"/>
            <ac:spMk id="24" creationId="{081E4A58-353D-44AE-B2FC-2A74E2E400F7}"/>
          </ac:spMkLst>
        </pc:spChg>
      </pc:sldChg>
    </pc:docChg>
  </pc:docChgLst>
  <pc:docChgLst>
    <pc:chgData name="Ross Robertson" userId="cb37bfa76ebf819d" providerId="LiveId" clId="{ECC638F0-6746-2144-AF93-D0F3C7FF568A}"/>
    <pc:docChg chg="custSel modSld">
      <pc:chgData name="Ross Robertson" userId="cb37bfa76ebf819d" providerId="LiveId" clId="{ECC638F0-6746-2144-AF93-D0F3C7FF568A}" dt="2021-02-25T14:38:17.208" v="11" actId="1076"/>
      <pc:docMkLst>
        <pc:docMk/>
      </pc:docMkLst>
      <pc:sldChg chg="modSp">
        <pc:chgData name="Ross Robertson" userId="cb37bfa76ebf819d" providerId="LiveId" clId="{ECC638F0-6746-2144-AF93-D0F3C7FF568A}" dt="2021-02-25T14:37:04.239" v="0" actId="14826"/>
        <pc:sldMkLst>
          <pc:docMk/>
          <pc:sldMk cId="2886179569" sldId="285"/>
        </pc:sldMkLst>
        <pc:picChg chg="mod">
          <ac:chgData name="Ross Robertson" userId="cb37bfa76ebf819d" providerId="LiveId" clId="{ECC638F0-6746-2144-AF93-D0F3C7FF568A}" dt="2021-02-25T14:37:04.239" v="0" actId="14826"/>
          <ac:picMkLst>
            <pc:docMk/>
            <pc:sldMk cId="2886179569" sldId="285"/>
            <ac:picMk id="3" creationId="{A5BA8676-910E-914E-A1EA-7A952A54C4DC}"/>
          </ac:picMkLst>
        </pc:picChg>
      </pc:sldChg>
      <pc:sldChg chg="modSp">
        <pc:chgData name="Ross Robertson" userId="cb37bfa76ebf819d" providerId="LiveId" clId="{ECC638F0-6746-2144-AF93-D0F3C7FF568A}" dt="2021-02-25T14:37:16.383" v="1" actId="14826"/>
        <pc:sldMkLst>
          <pc:docMk/>
          <pc:sldMk cId="3921393691" sldId="286"/>
        </pc:sldMkLst>
        <pc:picChg chg="mod">
          <ac:chgData name="Ross Robertson" userId="cb37bfa76ebf819d" providerId="LiveId" clId="{ECC638F0-6746-2144-AF93-D0F3C7FF568A}" dt="2021-02-25T14:37:16.383" v="1" actId="14826"/>
          <ac:picMkLst>
            <pc:docMk/>
            <pc:sldMk cId="3921393691" sldId="286"/>
            <ac:picMk id="5" creationId="{9BBFB628-7DBB-6F4A-B2BF-75A143458898}"/>
          </ac:picMkLst>
        </pc:picChg>
      </pc:sldChg>
      <pc:sldChg chg="addSp delSp modSp mod">
        <pc:chgData name="Ross Robertson" userId="cb37bfa76ebf819d" providerId="LiveId" clId="{ECC638F0-6746-2144-AF93-D0F3C7FF568A}" dt="2021-02-25T14:38:17.208" v="11" actId="1076"/>
        <pc:sldMkLst>
          <pc:docMk/>
          <pc:sldMk cId="3610980379" sldId="287"/>
        </pc:sldMkLst>
        <pc:picChg chg="del">
          <ac:chgData name="Ross Robertson" userId="cb37bfa76ebf819d" providerId="LiveId" clId="{ECC638F0-6746-2144-AF93-D0F3C7FF568A}" dt="2021-02-25T14:38:00.454" v="7" actId="478"/>
          <ac:picMkLst>
            <pc:docMk/>
            <pc:sldMk cId="3610980379" sldId="287"/>
            <ac:picMk id="5" creationId="{E98D6836-AB96-B649-A07F-2339837E917C}"/>
          </ac:picMkLst>
        </pc:picChg>
        <pc:picChg chg="add mod">
          <ac:chgData name="Ross Robertson" userId="cb37bfa76ebf819d" providerId="LiveId" clId="{ECC638F0-6746-2144-AF93-D0F3C7FF568A}" dt="2021-02-25T14:38:17.208" v="11" actId="1076"/>
          <ac:picMkLst>
            <pc:docMk/>
            <pc:sldMk cId="3610980379" sldId="287"/>
            <ac:picMk id="9" creationId="{DD919FF8-5C48-7C47-AF12-CD2A11B6D5D0}"/>
          </ac:picMkLst>
        </pc:picChg>
      </pc:sldChg>
      <pc:sldChg chg="modSp">
        <pc:chgData name="Ross Robertson" userId="cb37bfa76ebf819d" providerId="LiveId" clId="{ECC638F0-6746-2144-AF93-D0F3C7FF568A}" dt="2021-02-25T14:37:34.951" v="2" actId="14826"/>
        <pc:sldMkLst>
          <pc:docMk/>
          <pc:sldMk cId="3163028662" sldId="288"/>
        </pc:sldMkLst>
        <pc:picChg chg="mod">
          <ac:chgData name="Ross Robertson" userId="cb37bfa76ebf819d" providerId="LiveId" clId="{ECC638F0-6746-2144-AF93-D0F3C7FF568A}" dt="2021-02-25T14:37:34.951" v="2" actId="14826"/>
          <ac:picMkLst>
            <pc:docMk/>
            <pc:sldMk cId="3163028662" sldId="288"/>
            <ac:picMk id="7" creationId="{328AEB4E-4632-4133-8414-2F9A7C2C64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0E27-0040-4D4E-B55B-B1B4CF88792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43CB-70E6-4834-9505-AFFF6D248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F986A-8BC6-F545-9133-9857B6BE2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F986A-8BC6-F545-9133-9857B6BE2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2C76-BD6C-41D3-BC3F-3B218B69B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091DD-56B7-4301-A2D5-0E62292F6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E6DDB-F1FC-4002-B8CF-529F7946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92B0-1C01-4B68-8D24-A041B389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A88E-5DBA-43A1-9A48-10DEE6AE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8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C5C4-1493-4ABA-B64E-F52B8E8D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93452-F0CC-4CA0-910B-59DE9F10B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CA79-D454-408D-B20B-CC49F4CB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0F00-AC52-40B4-B9F9-157C67CD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9399-24C5-40E6-9811-F6A58E68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0F3A1-649B-41D5-B62B-EB085CEE8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04473-D398-45EE-8840-E05E2987A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84253-AB2D-4853-84C8-6CA9BEAC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160E-10BB-4A6B-8BEC-C75B2380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A18E-A3C5-4F00-8756-7A397ED1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vate Parts Old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6D1A7-4CED-DF42-8DBB-ECB45DB4E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1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vate Parts Young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A0048-EFB1-A14F-8593-943CC4B4A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A78-FB80-49C8-8BB8-FDF23600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F4AA-2CE5-42B7-8EB8-95B447A2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8B204-2ABC-41D5-A25A-94E7E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CB5C1-58D2-462D-A4AA-8FC94500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1856-D39E-448E-A1FC-E5D443B8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8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2836-5D18-4966-A0E4-704BCF7B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13086-F317-4AF5-A0A6-A56CAA6B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EE068-A68A-4E58-849B-AF562DD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E9B8F-F331-4B35-A201-F24C3C46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39351-8E20-4936-A702-6BD54E26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A6CC-9E05-413F-9DF9-7D9E9B6D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E82D2-4F19-4F9F-A9D8-503932D3B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72DBA-997A-4327-BB66-A2479412D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FDA3-E6E2-4F96-9C3A-F3B9AE9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03A4E-C280-4662-A8DC-0A8E9F44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6A8EB-DA1F-4690-B814-88CC8CCB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855B-95CA-429B-9A63-BD98EB2C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89346-663B-4DAA-B759-D1E1D2A91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642DA-CCC5-40D6-9105-EDE3FEBB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1EA9C-7D5B-4234-95FB-E06BF2052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8411C-B26A-46A2-870E-7A468B9C6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BB253-8ADE-4148-9EFD-1B3E1DA2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C8DBF-8C7D-403A-A68E-AC25951A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71BBC-3F40-4DBC-AA21-882C33D0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4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9532-DC11-4EEC-A584-24BF4A1D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8FAF4-03BD-4DB1-8D45-0D5BAD3D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2CF8D-C07F-4F15-874B-40966426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1DE26-2968-470F-BF93-232875E7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21BE6-3EB4-40B5-8702-EDF01829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F2C09-9893-49A3-AF12-4DCEB5B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7C014-5397-42CF-B3FA-78231816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EC55-FE8D-4AB1-8AF8-CDB4CB44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A7DC-385D-46EB-9F15-CE2D6CEE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67BA3-411D-4D1A-B8F3-31AF360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098F-A0B8-4D8C-8F02-CE89FA97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5AA76-F9F3-47EE-8354-330F259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84F81-CC0A-48C5-883A-A6666E32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7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F7D-7CA1-40AD-8445-722DCF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7B9E2-62DE-4DA6-9EDE-8B383B22B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3347F-09BA-44ED-B741-B8D0AD246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AA019-DD4F-47A8-BEDC-699ECAD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34F9C-1B25-4937-BFD4-F128EDAC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3A2ED-57E9-4B8F-A64A-3E533BC5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5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9F421-1118-4BA7-BF35-B629C8E7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1A63B-7847-4CFC-9E15-B62A43F1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A67A-EE00-4E61-A2B7-D8A6B0AB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BD2E-2B61-489C-AE10-017B3CFA93FC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77DE-2B8C-403E-B271-1E772FFF1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6E1-D342-479D-90A7-5D0CF69AB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3.emf"/><Relationship Id="rId7" Type="http://schemas.openxmlformats.org/officeDocument/2006/relationships/image" Target="../media/image12.emf"/><Relationship Id="rId12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8.emf"/><Relationship Id="rId10" Type="http://schemas.openxmlformats.org/officeDocument/2006/relationships/image" Target="../media/image15.emf"/><Relationship Id="rId4" Type="http://schemas.openxmlformats.org/officeDocument/2006/relationships/image" Target="../media/image17.emf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11" Type="http://schemas.openxmlformats.org/officeDocument/2006/relationships/image" Target="../media/image18.emf"/><Relationship Id="rId5" Type="http://schemas.openxmlformats.org/officeDocument/2006/relationships/image" Target="../media/image14.emf"/><Relationship Id="rId10" Type="http://schemas.openxmlformats.org/officeDocument/2006/relationships/image" Target="../media/image17.emf"/><Relationship Id="rId4" Type="http://schemas.openxmlformats.org/officeDocument/2006/relationships/image" Target="../media/image13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dirty="0">
                <a:latin typeface="+mn-lt"/>
                <a:ea typeface="+mj-ea"/>
                <a:cs typeface="+mj-cs"/>
              </a:rPr>
              <a:t>My body:</a:t>
            </a:r>
            <a:r>
              <a:rPr lang="en-GB" sz="3200" b="1" dirty="0">
                <a:latin typeface="+mn-lt"/>
              </a:rPr>
              <a:t> Names of parts of the body and their functions </a:t>
            </a:r>
            <a:endParaRPr lang="en-US" sz="32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2322" y="1499508"/>
            <a:ext cx="3339628" cy="4381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name parts of my body.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the different parts of my body and what they do. 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describe the changes that take place with puberty.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my growing independence. 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things I can do when I am upset and can identify an adult to speak to if I am upset.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understand how to maintain personal hygiene.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ED62C-6317-E648-8729-67D6C7C0D91E}"/>
              </a:ext>
            </a:extLst>
          </p:cNvPr>
          <p:cNvSpPr/>
          <p:nvPr/>
        </p:nvSpPr>
        <p:spPr>
          <a:xfrm>
            <a:off x="159994" y="203182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the body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CF474-6007-494A-B09E-12622727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07" y="2190418"/>
            <a:ext cx="836396" cy="614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20094-4873-A647-A563-F1301BA59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71" y="3440541"/>
            <a:ext cx="964504" cy="543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97FF5-24D5-A34A-B9A4-E3841A012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57" y="2014020"/>
            <a:ext cx="836396" cy="1491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64092-8AE1-C349-A536-04B8529A1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216" y="3505611"/>
            <a:ext cx="927102" cy="556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558131-FB88-6440-955A-F05668F33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694" y="3700719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86E2BF-62C6-6949-89E7-2718B943A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694" y="4288133"/>
            <a:ext cx="927100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9D8B4-311A-2343-893B-3AA263A8F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694" y="3113305"/>
            <a:ext cx="927100" cy="476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1040E0-3409-674B-8DDF-BBC4DBB444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0988" y="4284379"/>
            <a:ext cx="927100" cy="47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6F1374-0410-A34F-8815-6F6108E6B7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9586" y="3119525"/>
            <a:ext cx="927100" cy="476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74B538-5E6D-BB4D-BF23-481324BF7E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9586" y="3705829"/>
            <a:ext cx="9271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DB367-014E-9F4E-B646-D6C94988D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9586" y="2508341"/>
            <a:ext cx="927100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E1160D-F676-2946-9E5F-F056B90DF0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276" y="2533221"/>
            <a:ext cx="927100" cy="4762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ABDC0-6AB8-6466-5BA6-C74F29E148EC}"/>
              </a:ext>
            </a:extLst>
          </p:cNvPr>
          <p:cNvSpPr txBox="1">
            <a:spLocks/>
          </p:cNvSpPr>
          <p:nvPr/>
        </p:nvSpPr>
        <p:spPr>
          <a:xfrm>
            <a:off x="437682" y="2146620"/>
            <a:ext cx="1790300" cy="358444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The </a:t>
            </a:r>
            <a:r>
              <a:rPr lang="en-GB" sz="2000" b="1" dirty="0"/>
              <a:t>genitals </a:t>
            </a:r>
            <a:r>
              <a:rPr lang="en-GB" sz="2000" dirty="0"/>
              <a:t>are the private parts of our bodies. For the boy the penis and scrotum and for a girl the vulva.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487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BCBC40-FB29-F8FF-2D27-FF3550E0014A}"/>
              </a:ext>
            </a:extLst>
          </p:cNvPr>
          <p:cNvSpPr txBox="1"/>
          <p:nvPr/>
        </p:nvSpPr>
        <p:spPr>
          <a:xfrm>
            <a:off x="1010653" y="547815"/>
            <a:ext cx="10354926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Connected to our genitals, inside our body, are parts of our body called </a:t>
            </a:r>
            <a:r>
              <a:rPr lang="en-US" sz="2800" b="1" dirty="0"/>
              <a:t>reproductive organs </a:t>
            </a:r>
            <a:r>
              <a:rPr lang="en-US" sz="2800" dirty="0"/>
              <a:t>because they are used to make a baby.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BE6C5-2AFB-44AF-B691-50931630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7820"/>
          <a:stretch/>
        </p:blipFill>
        <p:spPr>
          <a:xfrm>
            <a:off x="1503886" y="2776148"/>
            <a:ext cx="3835809" cy="3066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71579-F8E3-5CFA-4B8F-115D7808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476" y="2776148"/>
            <a:ext cx="5725504" cy="30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5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B14D-2F67-41B8-81B1-7BC91C6E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Male </a:t>
            </a:r>
            <a:r>
              <a:rPr lang="en-US" sz="3200">
                <a:latin typeface="+mn-lt"/>
              </a:rPr>
              <a:t>reproductive organs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A8676-910E-914E-A1EA-7A952A54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/>
          <a:stretch/>
        </p:blipFill>
        <p:spPr>
          <a:xfrm>
            <a:off x="4197066" y="0"/>
            <a:ext cx="90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5D54-3CBD-4C0A-B4C5-B427A872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Female reproductive organs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B628-7DBB-6F4A-B2BF-75A143458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20564"/>
          <a:stretch/>
        </p:blipFill>
        <p:spPr>
          <a:xfrm>
            <a:off x="4148254" y="10"/>
            <a:ext cx="80437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/>
              <a:t>What is puberty?</a:t>
            </a:r>
          </a:p>
          <a:p>
            <a:pPr marL="0" indent="0">
              <a:buNone/>
            </a:pPr>
            <a:r>
              <a:rPr lang="en-GB" sz="2400"/>
              <a:t>Puberty is the time in your life when your body begins to change.</a:t>
            </a:r>
          </a:p>
          <a:p>
            <a:pPr marL="0" indent="0">
              <a:buNone/>
            </a:pPr>
            <a:r>
              <a:rPr lang="en-GB" sz="2400"/>
              <a:t>Some changes you can see.</a:t>
            </a:r>
          </a:p>
          <a:p>
            <a:pPr marL="0" indent="0">
              <a:buNone/>
            </a:pPr>
            <a:r>
              <a:rPr lang="en-GB" sz="2400"/>
              <a:t>Some changes happen inside your body. You can’t see these.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EF2E0BE-0AC3-4F38-B90C-44168667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3857A799-99B6-4EEB-A8EC-854781238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C48CC-BB07-4ED4-9ECA-942EDB6F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+mn-lt"/>
              </a:rPr>
              <a:t>Activity: </a:t>
            </a:r>
            <a:br>
              <a:rPr lang="en-US" sz="3600" b="1" dirty="0">
                <a:latin typeface="+mn-lt"/>
              </a:rPr>
            </a:br>
            <a:r>
              <a:rPr lang="en-US" sz="3600" dirty="0">
                <a:latin typeface="+mn-lt"/>
              </a:rPr>
              <a:t>Names for parts of our body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C3770-407C-1357-C6AC-49020023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02" y="200294"/>
            <a:ext cx="7008255" cy="331140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ACAB5-BEEA-1134-10AC-B3FFBABFE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699" y="3827749"/>
            <a:ext cx="2009269" cy="2829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46E77-A81A-2F7D-06F8-F40CFCD763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598" y="3827750"/>
            <a:ext cx="3281108" cy="28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7A61-A44B-42DB-9B6F-32A627E0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1" y="2367227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Nipples</a:t>
            </a:r>
          </a:p>
          <a:p>
            <a:pPr marL="0" indent="0">
              <a:buNone/>
            </a:pPr>
            <a:r>
              <a:rPr lang="en-GB" sz="2400" dirty="0"/>
              <a:t>Both boys and girls have nipples. </a:t>
            </a:r>
          </a:p>
          <a:p>
            <a:pPr marL="0" indent="0">
              <a:buNone/>
            </a:pPr>
            <a:r>
              <a:rPr lang="en-GB" sz="2400" dirty="0"/>
              <a:t>When a girl grows, she will develop breasts. </a:t>
            </a:r>
          </a:p>
          <a:p>
            <a:pPr marL="0" indent="0">
              <a:buNone/>
            </a:pPr>
            <a:r>
              <a:rPr lang="en-GB" sz="2400" dirty="0"/>
              <a:t>If a woman has a baby, then she can breast feed her baby; the baby would get milk from its mum’s nipples. </a:t>
            </a: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D45DD-AA80-60A7-DAEC-7E1F4C4DEE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731" y="141927"/>
            <a:ext cx="2257818" cy="3180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FB731-02AE-EA69-9BDB-70FA9E80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272" y="3536048"/>
            <a:ext cx="3540896" cy="3045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0CB7F-1AF6-C241-94FA-7000E73C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50" y="310141"/>
            <a:ext cx="2596774" cy="664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64775-06A7-2ABE-80C6-F762A29CA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957" y="406186"/>
            <a:ext cx="2504822" cy="64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43C37-1B7E-A7DF-08A3-17DCB954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134"/>
            <a:ext cx="5164892" cy="44418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28AF-6C65-4773-A7F6-E7A23719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4507" y="1121425"/>
            <a:ext cx="3240264" cy="34478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Penis</a:t>
            </a:r>
          </a:p>
          <a:p>
            <a:pPr marL="0" indent="0">
              <a:buNone/>
            </a:pPr>
            <a:r>
              <a:rPr lang="en-GB" sz="2400" dirty="0"/>
              <a:t>Boys have a penis. Every penis is different. When a boy urinates, it comes </a:t>
            </a:r>
            <a:r>
              <a:rPr lang="en-GB" sz="2400" dirty="0">
                <a:effectLst/>
                <a:ea typeface="Calibri" panose="020F0502020204030204" pitchFamily="34" charset="0"/>
              </a:rPr>
              <a:t>down a tube called the urethra that goes to the end of his penis where it comes out. 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Scrotum and testicles</a:t>
            </a:r>
          </a:p>
          <a:p>
            <a:pPr marL="0" indent="0">
              <a:buNone/>
            </a:pPr>
            <a:r>
              <a:rPr lang="en-GB" sz="2400" dirty="0"/>
              <a:t>The scrotum is the sack of skin that hangs under the boy’s penis. Inside there are the testicles.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47D70F-9E9C-C0E8-AA0D-AE185632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685" y="285646"/>
            <a:ext cx="2504822" cy="64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D4EFF8-7A5C-27BE-AB2E-60DC9BFF31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65" y="528176"/>
            <a:ext cx="4119170" cy="58016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8ADF-039E-4DD2-B2C6-E1FE6419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708" y="1689076"/>
            <a:ext cx="3240264" cy="34478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Vulva</a:t>
            </a:r>
          </a:p>
          <a:p>
            <a:pPr marL="0" indent="0">
              <a:buNone/>
            </a:pPr>
            <a:r>
              <a:rPr lang="en-GB" sz="2400" dirty="0"/>
              <a:t>Girls have a vulva. Every vulva is different.</a:t>
            </a:r>
            <a:r>
              <a:rPr lang="en-GB" sz="2400" dirty="0">
                <a:effectLst/>
                <a:ea typeface="Calibri" panose="020F0502020204030204" pitchFamily="34" charset="0"/>
              </a:rPr>
              <a:t> When a girl goes to the toilet to urinate, it comes down a tube called the urethra which ends just inside the vulva, so that’s where the urine comes out. </a:t>
            </a:r>
            <a:endParaRPr lang="en-GB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1FA38D-9610-1031-89A9-A42EE1FA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34" y="0"/>
            <a:ext cx="2596774" cy="66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4CE5A-0813-EA43-9AD9-1DDF06C9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4" y="1116453"/>
            <a:ext cx="9271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F1DB44-5934-F646-BE52-DCBAA693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74" y="1750673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E7B89-CC9C-1F46-B6B7-0ED7A345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74" y="2333525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4A7AA-71A3-F142-8578-9E40386BF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626" y="1167821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D9CFF-4E4B-2140-9A2C-A0FA2DC6B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626" y="1750673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7A159-B5A6-1944-A94F-7BEE6C5DA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626" y="2333525"/>
            <a:ext cx="927100" cy="476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2B13DA-AFFC-C448-ACBF-C8B3F72F2DE6}"/>
              </a:ext>
            </a:extLst>
          </p:cNvPr>
          <p:cNvSpPr/>
          <p:nvPr/>
        </p:nvSpPr>
        <p:spPr>
          <a:xfrm>
            <a:off x="159994" y="203182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my body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0F987-036C-7A48-84BC-1615082EB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198" y="3708568"/>
            <a:ext cx="928176" cy="1526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1CA31-061F-CA49-8105-7ACB0F574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274" y="5483158"/>
            <a:ext cx="927100" cy="556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7F7F3-C279-2A43-96BC-1100B1E30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2626" y="3708568"/>
            <a:ext cx="925736" cy="1689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A17FD-12D1-D44D-A11F-348A72767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1262" y="5575868"/>
            <a:ext cx="927100" cy="463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CEAB7-D32A-9E47-8024-D5A3BCF03E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98" y="2916377"/>
            <a:ext cx="927100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3FE6D7-C8F8-E440-BF45-C783779D7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1262" y="2911307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4CE5A-0813-EA43-9AD9-1DDF06C9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4" y="3700719"/>
            <a:ext cx="9271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F1DB44-5934-F646-BE52-DCBAA693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694" y="4288133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E7B89-CC9C-1F46-B6B7-0ED7A345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694" y="3113305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4A7AA-71A3-F142-8578-9E40386BF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988" y="4284379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D9CFF-4E4B-2140-9A2C-A0FA2DC6B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586" y="3119525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7A159-B5A6-1944-A94F-7BEE6C5DA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9586" y="3705829"/>
            <a:ext cx="927100" cy="476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2B13DA-AFFC-C448-ACBF-C8B3F72F2DE6}"/>
              </a:ext>
            </a:extLst>
          </p:cNvPr>
          <p:cNvSpPr/>
          <p:nvPr/>
        </p:nvSpPr>
        <p:spPr>
          <a:xfrm>
            <a:off x="159994" y="203182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my body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0F987-036C-7A48-84BC-1615082EB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4934" y="2209434"/>
            <a:ext cx="928176" cy="1380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1CA31-061F-CA49-8105-7ACB0F574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5919" y="3589555"/>
            <a:ext cx="979023" cy="587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7F7F3-C279-2A43-96BC-1100B1E30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9956" y="2221791"/>
            <a:ext cx="925736" cy="1526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A17FD-12D1-D44D-A11F-348A72767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2888" y="3736218"/>
            <a:ext cx="927100" cy="46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288C3-D466-B943-B854-5A7DB93AEA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7694" y="2525891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875676-4E24-104D-A243-078DE6F7A4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0225" y="2525891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ED62C-6317-E648-8729-67D6C7C0D91E}"/>
              </a:ext>
            </a:extLst>
          </p:cNvPr>
          <p:cNvSpPr/>
          <p:nvPr/>
        </p:nvSpPr>
        <p:spPr>
          <a:xfrm>
            <a:off x="159994" y="203182"/>
            <a:ext cx="433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the body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4F096-A270-CF4A-BAA1-2D2C8CB5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13" y="3695044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71BE7-A839-C34C-8443-D34055B4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13" y="4258739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5F40D-CC03-144F-ACAC-232A6893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13" y="3131349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535AB-C5BB-544B-ADDF-4C0F7D2A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85" y="4258739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D180A-9171-7049-A83E-9395E157B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8285" y="3111308"/>
            <a:ext cx="927100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146E2-AE47-9C46-A4FD-977BA4493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285" y="3717113"/>
            <a:ext cx="9271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F474-6007-494A-B09E-126227274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624" y="3695044"/>
            <a:ext cx="927101" cy="706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20094-4873-A647-A563-F1301BA59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2624" y="4638123"/>
            <a:ext cx="927101" cy="543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97FF5-24D5-A34A-B9A4-E3841A012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98" y="3733473"/>
            <a:ext cx="928176" cy="1526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64092-8AE1-C349-A536-04B8529A1D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274" y="5414474"/>
            <a:ext cx="927100" cy="556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29AC8-2519-774B-975F-5046FECAD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6613" y="2517244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84F1A-F118-674F-AADF-F3A10E5217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8285" y="2495839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373</Words>
  <Application>Microsoft Office PowerPoint</Application>
  <PresentationFormat>Widescreen</PresentationFormat>
  <Paragraphs>36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Symbol</vt:lpstr>
      <vt:lpstr>Office Theme</vt:lpstr>
      <vt:lpstr>My body: Names of parts of the body and their functions </vt:lpstr>
      <vt:lpstr>PowerPoint Presentation</vt:lpstr>
      <vt:lpstr>Activity:  Names for parts of our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Male reproductive organs</vt:lpstr>
      <vt:lpstr>Female reproductive organs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body: Names of parts of the body and their functions </dc:title>
  <dc:creator>Colin Morrison</dc:creator>
  <cp:lastModifiedBy>Colin Morrison TASC Morrison</cp:lastModifiedBy>
  <cp:revision>1</cp:revision>
  <dcterms:created xsi:type="dcterms:W3CDTF">2020-06-18T14:23:03Z</dcterms:created>
  <dcterms:modified xsi:type="dcterms:W3CDTF">2023-10-16T10:31:13Z</dcterms:modified>
</cp:coreProperties>
</file>