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sldIdLst>
    <p:sldId id="256" r:id="rId2"/>
    <p:sldId id="293" r:id="rId3"/>
    <p:sldId id="292" r:id="rId4"/>
    <p:sldId id="296" r:id="rId5"/>
    <p:sldId id="264" r:id="rId6"/>
    <p:sldId id="295" r:id="rId7"/>
    <p:sldId id="265" r:id="rId8"/>
    <p:sldId id="297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51"/>
    <p:restoredTop sz="94407"/>
  </p:normalViewPr>
  <p:slideViewPr>
    <p:cSldViewPr snapToGrid="0" snapToObjects="1">
      <p:cViewPr varScale="1">
        <p:scale>
          <a:sx n="59" d="100"/>
          <a:sy n="59" d="100"/>
        </p:scale>
        <p:origin x="60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Morrison TASC Morrison" userId="9e8379d8aac75974" providerId="LiveId" clId="{26014D5D-4DB8-4055-A1E0-40963E462EEA}"/>
    <pc:docChg chg="custSel modSld">
      <pc:chgData name="Colin Morrison TASC Morrison" userId="9e8379d8aac75974" providerId="LiveId" clId="{26014D5D-4DB8-4055-A1E0-40963E462EEA}" dt="2023-07-31T11:37:07.048" v="1" actId="27636"/>
      <pc:docMkLst>
        <pc:docMk/>
      </pc:docMkLst>
      <pc:sldChg chg="modSp mod">
        <pc:chgData name="Colin Morrison TASC Morrison" userId="9e8379d8aac75974" providerId="LiveId" clId="{26014D5D-4DB8-4055-A1E0-40963E462EEA}" dt="2023-07-31T11:37:07.048" v="1" actId="27636"/>
        <pc:sldMkLst>
          <pc:docMk/>
          <pc:sldMk cId="806479205" sldId="265"/>
        </pc:sldMkLst>
        <pc:spChg chg="mod">
          <ac:chgData name="Colin Morrison TASC Morrison" userId="9e8379d8aac75974" providerId="LiveId" clId="{26014D5D-4DB8-4055-A1E0-40963E462EEA}" dt="2023-07-31T11:37:07.048" v="1" actId="27636"/>
          <ac:spMkLst>
            <pc:docMk/>
            <pc:sldMk cId="806479205" sldId="265"/>
            <ac:spMk id="3" creationId="{6DDC285F-BAA9-435B-9719-B20186727A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Might want to add more examples to teaching notes in case teachers not familiar. Nicer to have a photo of Joshua and Hannah here.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pPr/>
              <a:t>31/07/2023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hyperlink" Target="https://joshuashea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Social Media: </a:t>
            </a:r>
            <a:b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 online/How we use social media 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describe what I do online.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reflect on my own behaviour and actions when I am online.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reflect on the benefits and risks involved in being online.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have strategies to deal with situations that cause me concern.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identify people or places to go to when I have questions or a worry.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5117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3FF98F-68E3-4738-8E7E-917C403CA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770" y="1420262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Me online now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are the main sites or apps or games that I use day to day? </a:t>
            </a:r>
          </a:p>
          <a:p>
            <a:pPr marL="0" indent="0">
              <a:buNone/>
            </a:pPr>
            <a:r>
              <a:rPr lang="en-GB" dirty="0"/>
              <a:t>How much time in a day do I spend on each?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oy sitting on a sofa&#10;&#10;Description automatically generated">
            <a:extLst>
              <a:ext uri="{FF2B5EF4-FFF2-40B4-BE49-F238E27FC236}">
                <a16:creationId xmlns:a16="http://schemas.microsoft.com/office/drawing/2014/main" id="{4558C467-5D42-4F5B-9ADD-D6492DCB7A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25" r="34125"/>
          <a:stretch/>
        </p:blipFill>
        <p:spPr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E79239D4-FA90-49AF-A323-626ADBDA751C}"/>
              </a:ext>
            </a:extLst>
          </p:cNvPr>
          <p:cNvPicPr>
            <a:picLocks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95" r="-5" b="2461"/>
          <a:stretch/>
        </p:blipFill>
        <p:spPr>
          <a:xfrm>
            <a:off x="6723881" y="4685200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30" name="Arc 29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C13AF-690C-42FB-A00D-324D0F1B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5692" y="6356350"/>
            <a:ext cx="2565869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38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9F027-07C3-480B-B955-074C823C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/>
              <a:t> 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228AA-C781-435D-8C1B-C5EE2CD3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98284" y="6356350"/>
            <a:ext cx="3433277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5C52B4-8BB5-45A9-BE0F-DFEB33A3F17D}"/>
              </a:ext>
            </a:extLst>
          </p:cNvPr>
          <p:cNvSpPr/>
          <p:nvPr/>
        </p:nvSpPr>
        <p:spPr>
          <a:xfrm>
            <a:off x="604377" y="990327"/>
            <a:ext cx="5324163" cy="4528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your parents/carers know much about what you do online?</a:t>
            </a:r>
          </a:p>
          <a:p>
            <a:pPr lvl="0">
              <a:lnSpc>
                <a:spcPct val="107000"/>
              </a:lnSpc>
              <a:spcAft>
                <a:spcPts val="60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someone said something unkind about you on social media, would you block them?</a:t>
            </a:r>
          </a:p>
          <a:p>
            <a:pPr lvl="0">
              <a:lnSpc>
                <a:spcPct val="107000"/>
              </a:lnSpc>
              <a:spcAft>
                <a:spcPts val="60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 you consider any followers you have on any site as </a:t>
            </a: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friends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 descr="A hand holding a bag&#10;&#10;Description automatically generated">
            <a:extLst>
              <a:ext uri="{FF2B5EF4-FFF2-40B4-BE49-F238E27FC236}">
                <a16:creationId xmlns:a16="http://schemas.microsoft.com/office/drawing/2014/main" id="{7FE455A8-911B-439A-B54D-FA1194C1B7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9602" y="810940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40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4A05F6-1B96-4292-8164-31337C1F6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Social media – good or bad?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Picture 7" descr="A person sitting on a bench&#10;&#10;Description automatically generated">
            <a:extLst>
              <a:ext uri="{FF2B5EF4-FFF2-40B4-BE49-F238E27FC236}">
                <a16:creationId xmlns:a16="http://schemas.microsoft.com/office/drawing/2014/main" id="{2AEE4D2A-2526-4A7E-AF40-109313128B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 b="4748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EAB0-1E05-4F32-AB1B-A096533F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98284" y="6356350"/>
            <a:ext cx="3433277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5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16E119-872B-4A11-8BF4-B57A938DB594}"/>
              </a:ext>
            </a:extLst>
          </p:cNvPr>
          <p:cNvSpPr/>
          <p:nvPr/>
        </p:nvSpPr>
        <p:spPr>
          <a:xfrm>
            <a:off x="838200" y="1825625"/>
            <a:ext cx="53933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b="1" dirty="0"/>
              <a:t>Excessive social media use harms children's mental health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Children who go on social networking sites for more than three hours a day are more likely to have mental health problems, a study has shown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38891C4C-F8E7-41B7-85CA-7E79150F7F9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03" r="-1" b="95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99D64-1552-421D-8D99-5A9DC44E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98284" y="6356350"/>
            <a:ext cx="34332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7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5E43-6F26-4D10-BF25-1BAFFFF07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Using social media for good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erson using a computer&#10;&#10;Description automatically generated">
            <a:extLst>
              <a:ext uri="{FF2B5EF4-FFF2-40B4-BE49-F238E27FC236}">
                <a16:creationId xmlns:a16="http://schemas.microsoft.com/office/drawing/2014/main" id="{7C0F30B4-6106-4822-B277-EEC00F23D6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8069"/>
          <a:stretch/>
        </p:blipFill>
        <p:spPr>
          <a:xfrm>
            <a:off x="7455049" y="2298207"/>
            <a:ext cx="4736951" cy="4559793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5" name="Arc 2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2A67A08F-7A58-472E-8990-DFC6B4FB4FCF}"/>
              </a:ext>
            </a:extLst>
          </p:cNvPr>
          <p:cNvPicPr>
            <a:picLocks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05" r="-3" b="744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0CC5B-61FE-4C9C-9679-36BA1454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85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C285F-BAA9-435B-9719-B20186727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77" y="596925"/>
            <a:ext cx="7499087" cy="5200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Young people using social media for good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Example 1: </a:t>
            </a:r>
            <a:r>
              <a:rPr lang="en-GB" sz="2400" dirty="0"/>
              <a:t>Hannah Alper motivates people of all ages to identify their passion and take action </a:t>
            </a:r>
            <a:r>
              <a:rPr lang="en-GB" sz="2400" i="1" dirty="0"/>
              <a:t>People might donate money or carry our acts of kindness to help others.</a:t>
            </a:r>
          </a:p>
          <a:p>
            <a:pPr marL="0" indent="0">
              <a:buNone/>
            </a:pPr>
            <a:endParaRPr lang="en-GB" sz="2400" b="1" u="sng" dirty="0"/>
          </a:p>
          <a:p>
            <a:pPr marL="0" indent="0">
              <a:buNone/>
            </a:pPr>
            <a:endParaRPr lang="en-GB" sz="2400" b="1" u="sng" dirty="0"/>
          </a:p>
          <a:p>
            <a:pPr marL="0" indent="0">
              <a:buNone/>
            </a:pPr>
            <a:r>
              <a:rPr lang="en-GB" sz="2400" b="1" dirty="0"/>
              <a:t>Example 2: </a:t>
            </a:r>
            <a:r>
              <a:rPr lang="en-GB" sz="2400" dirty="0"/>
              <a:t>Joshua Williams is on a mission to end hunger locally, across the country and around the world </a:t>
            </a:r>
            <a:r>
              <a:rPr lang="en-GB" sz="2400" b="1" u="sng" dirty="0">
                <a:hlinkClick r:id="rId4"/>
              </a:rPr>
              <a:t>https://joshuasheart.org/</a:t>
            </a:r>
            <a:r>
              <a:rPr lang="en-GB" sz="2400" b="1" u="sng" dirty="0"/>
              <a:t> </a:t>
            </a:r>
          </a:p>
          <a:p>
            <a:pPr marL="0" indent="0">
              <a:buNone/>
            </a:pPr>
            <a:r>
              <a:rPr lang="en-GB" sz="2400" i="1" dirty="0"/>
              <a:t>Volunteers distribute donated clothes, toys and food.</a:t>
            </a:r>
          </a:p>
          <a:p>
            <a:pPr marL="0" indent="0">
              <a:buNone/>
            </a:pPr>
            <a:endParaRPr lang="en-GB" sz="2400" b="1" u="sng" dirty="0"/>
          </a:p>
          <a:p>
            <a:pPr marL="0" indent="0">
              <a:buNone/>
            </a:pPr>
            <a:endParaRPr lang="en-GB" sz="2400" b="1" u="sng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BF092B-4DF3-4DDC-AB83-BF6861C4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rshp.scot</a:t>
            </a:r>
            <a:endParaRPr lang="en-US" dirty="0"/>
          </a:p>
        </p:txBody>
      </p:sp>
      <p:pic>
        <p:nvPicPr>
          <p:cNvPr id="5" name="Picture 4" descr="A person in a white shirt&#10;&#10;Description automatically generated">
            <a:extLst>
              <a:ext uri="{FF2B5EF4-FFF2-40B4-BE49-F238E27FC236}">
                <a16:creationId xmlns:a16="http://schemas.microsoft.com/office/drawing/2014/main" id="{58DE7C38-D3FC-4253-A844-E54EE3D8F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9726" y="856333"/>
            <a:ext cx="2572667" cy="2572667"/>
          </a:xfrm>
          <a:prstGeom prst="rect">
            <a:avLst/>
          </a:prstGeom>
        </p:spPr>
      </p:pic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4536E7A9-CD69-4546-A7F2-FB65F04557D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726" y="3680857"/>
            <a:ext cx="2139875" cy="31771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647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C285F-BAA9-435B-9719-B20186727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31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dirty="0"/>
              <a:t>Do you know of other examples of using social media for good?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you think of any ways young people could use social media for good?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hand holding a bag&#10;&#10;Description automatically generated">
            <a:extLst>
              <a:ext uri="{FF2B5EF4-FFF2-40B4-BE49-F238E27FC236}">
                <a16:creationId xmlns:a16="http://schemas.microsoft.com/office/drawing/2014/main" id="{B7B652D8-AB4D-40D1-B0BE-4AF0D7484E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" b="4501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BF092B-4DF3-4DDC-AB83-BF6861C4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98284" y="6356350"/>
            <a:ext cx="3433277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dirty="0" err="1"/>
              <a:t>rshp.scot</a:t>
            </a:r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47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4A05F6-1B96-4292-8164-31337C1F6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Social media – good or bad?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erson sitting on a bench&#10;&#10;Description automatically generated">
            <a:extLst>
              <a:ext uri="{FF2B5EF4-FFF2-40B4-BE49-F238E27FC236}">
                <a16:creationId xmlns:a16="http://schemas.microsoft.com/office/drawing/2014/main" id="{2AEE4D2A-2526-4A7E-AF40-109313128B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" b="8314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6" name="Arc 2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FFB7FD76-E42C-43FD-AF97-E04D7C899CA6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12" r="-3" b="9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EAB0-1E05-4F32-AB1B-A096533F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8682919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Widescreen</PresentationFormat>
  <Paragraphs>46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Social Media:  Me online/How we use social media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 Me online/How we use social media </dc:title>
  <dc:creator>Colin Morrison</dc:creator>
  <cp:lastModifiedBy>Colin Morrison TASC Morrison</cp:lastModifiedBy>
  <cp:revision>1</cp:revision>
  <dcterms:created xsi:type="dcterms:W3CDTF">2020-07-23T15:28:51Z</dcterms:created>
  <dcterms:modified xsi:type="dcterms:W3CDTF">2023-07-31T11:37:16Z</dcterms:modified>
</cp:coreProperties>
</file>