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76" r:id="rId9"/>
    <p:sldId id="267" r:id="rId10"/>
    <p:sldId id="269" r:id="rId11"/>
    <p:sldId id="270" r:id="rId12"/>
    <p:sldId id="272" r:id="rId13"/>
    <p:sldId id="275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407"/>
  </p:normalViewPr>
  <p:slideViewPr>
    <p:cSldViewPr snapToGrid="0" snapToObjects="1">
      <p:cViewPr varScale="1">
        <p:scale>
          <a:sx n="48" d="100"/>
          <a:sy n="48" d="100"/>
        </p:scale>
        <p:origin x="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2C0968B9-F1B1-443B-A25C-8C1C776794D0}"/>
    <pc:docChg chg="modSld">
      <pc:chgData name="Colin Morrison TASC Morrison" userId="9e8379d8aac75974" providerId="LiveId" clId="{2C0968B9-F1B1-443B-A25C-8C1C776794D0}" dt="2024-01-08T16:07:42.838" v="2" actId="20577"/>
      <pc:docMkLst>
        <pc:docMk/>
      </pc:docMkLst>
      <pc:sldChg chg="modSp mod">
        <pc:chgData name="Colin Morrison TASC Morrison" userId="9e8379d8aac75974" providerId="LiveId" clId="{2C0968B9-F1B1-443B-A25C-8C1C776794D0}" dt="2024-01-08T16:07:24.333" v="0" actId="20577"/>
        <pc:sldMkLst>
          <pc:docMk/>
          <pc:sldMk cId="4186165834" sldId="266"/>
        </pc:sldMkLst>
        <pc:spChg chg="mod">
          <ac:chgData name="Colin Morrison TASC Morrison" userId="9e8379d8aac75974" providerId="LiveId" clId="{2C0968B9-F1B1-443B-A25C-8C1C776794D0}" dt="2024-01-08T16:07:24.333" v="0" actId="20577"/>
          <ac:spMkLst>
            <pc:docMk/>
            <pc:sldMk cId="4186165834" sldId="266"/>
            <ac:spMk id="6" creationId="{BE55C85D-4DF6-EA4F-88B2-C2DB8B8ABDE0}"/>
          </ac:spMkLst>
        </pc:spChg>
      </pc:sldChg>
      <pc:sldChg chg="modSp mod">
        <pc:chgData name="Colin Morrison TASC Morrison" userId="9e8379d8aac75974" providerId="LiveId" clId="{2C0968B9-F1B1-443B-A25C-8C1C776794D0}" dt="2024-01-08T16:07:42.838" v="2" actId="20577"/>
        <pc:sldMkLst>
          <pc:docMk/>
          <pc:sldMk cId="4255431410" sldId="269"/>
        </pc:sldMkLst>
        <pc:spChg chg="mod">
          <ac:chgData name="Colin Morrison TASC Morrison" userId="9e8379d8aac75974" providerId="LiveId" clId="{2C0968B9-F1B1-443B-A25C-8C1C776794D0}" dt="2024-01-08T16:07:42.838" v="2" actId="20577"/>
          <ac:spMkLst>
            <pc:docMk/>
            <pc:sldMk cId="4255431410" sldId="269"/>
            <ac:spMk id="3" creationId="{14F9FE4A-6D3E-4364-B226-F9022D4066B4}"/>
          </ac:spMkLst>
        </pc:spChg>
      </pc:sldChg>
      <pc:sldChg chg="modSp mod">
        <pc:chgData name="Colin Morrison TASC Morrison" userId="9e8379d8aac75974" providerId="LiveId" clId="{2C0968B9-F1B1-443B-A25C-8C1C776794D0}" dt="2024-01-08T16:07:31.239" v="1" actId="20577"/>
        <pc:sldMkLst>
          <pc:docMk/>
          <pc:sldMk cId="748921187" sldId="276"/>
        </pc:sldMkLst>
        <pc:spChg chg="mod">
          <ac:chgData name="Colin Morrison TASC Morrison" userId="9e8379d8aac75974" providerId="LiveId" clId="{2C0968B9-F1B1-443B-A25C-8C1C776794D0}" dt="2024-01-08T16:07:31.239" v="1" actId="20577"/>
          <ac:spMkLst>
            <pc:docMk/>
            <pc:sldMk cId="748921187" sldId="276"/>
            <ac:spMk id="3" creationId="{FBB9D2E4-6DEE-450B-8B75-88C6B38DA6E7}"/>
          </ac:spMkLst>
        </pc:spChg>
      </pc:sldChg>
    </pc:docChg>
  </pc:docChgLst>
  <pc:docChgLst>
    <pc:chgData name="Ross Robertson" userId="cb37bfa76ebf819d" providerId="LiveId" clId="{947BF18F-0801-E646-B030-D03AB7DF1795}"/>
    <pc:docChg chg="modSld">
      <pc:chgData name="Ross Robertson" userId="cb37bfa76ebf819d" providerId="LiveId" clId="{947BF18F-0801-E646-B030-D03AB7DF1795}" dt="2019-06-27T14:09:33.030" v="1" actId="18331"/>
      <pc:docMkLst>
        <pc:docMk/>
      </pc:docMkLst>
      <pc:sldChg chg="modSp">
        <pc:chgData name="Ross Robertson" userId="cb37bfa76ebf819d" providerId="LiveId" clId="{947BF18F-0801-E646-B030-D03AB7DF1795}" dt="2019-06-27T14:09:33.030" v="1" actId="18331"/>
        <pc:sldMkLst>
          <pc:docMk/>
          <pc:sldMk cId="979449192" sldId="256"/>
        </pc:sldMkLst>
        <pc:spChg chg="mod">
          <ac:chgData name="Ross Robertson" userId="cb37bfa76ebf819d" providerId="LiveId" clId="{947BF18F-0801-E646-B030-D03AB7DF1795}" dt="2019-06-27T14:09:33.030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" userId="9e8379d8aac75974" providerId="LiveId" clId="{36751884-0142-4F69-AA00-C61F373EE2C1}"/>
    <pc:docChg chg="custSel mod addSld delSld modSld">
      <pc:chgData name="Colin Morrison" userId="9e8379d8aac75974" providerId="LiveId" clId="{36751884-0142-4F69-AA00-C61F373EE2C1}" dt="2019-06-28T07:24:44.800" v="202" actId="255"/>
      <pc:docMkLst>
        <pc:docMk/>
      </pc:docMkLst>
      <pc:sldChg chg="modSp">
        <pc:chgData name="Colin Morrison" userId="9e8379d8aac75974" providerId="LiveId" clId="{36751884-0142-4F69-AA00-C61F373EE2C1}" dt="2019-06-28T07:19:15.734" v="156" actId="1076"/>
        <pc:sldMkLst>
          <pc:docMk/>
          <pc:sldMk cId="4090546174" sldId="265"/>
        </pc:sldMkLst>
        <pc:spChg chg="mod">
          <ac:chgData name="Colin Morrison" userId="9e8379d8aac75974" providerId="LiveId" clId="{36751884-0142-4F69-AA00-C61F373EE2C1}" dt="2019-06-28T07:19:15.734" v="156" actId="1076"/>
          <ac:spMkLst>
            <pc:docMk/>
            <pc:sldMk cId="4090546174" sldId="265"/>
            <ac:spMk id="5" creationId="{822130AE-05D4-5C47-BE42-BAA27A3068C1}"/>
          </ac:spMkLst>
        </pc:spChg>
      </pc:sldChg>
      <pc:sldChg chg="addSp delSp modSp mod setBg">
        <pc:chgData name="Colin Morrison" userId="9e8379d8aac75974" providerId="LiveId" clId="{36751884-0142-4F69-AA00-C61F373EE2C1}" dt="2019-06-28T07:24:44.800" v="202" actId="255"/>
        <pc:sldMkLst>
          <pc:docMk/>
          <pc:sldMk cId="4186165834" sldId="266"/>
        </pc:sldMkLst>
        <pc:spChg chg="mod ord">
          <ac:chgData name="Colin Morrison" userId="9e8379d8aac75974" providerId="LiveId" clId="{36751884-0142-4F69-AA00-C61F373EE2C1}" dt="2019-06-28T07:24:32.880" v="198" actId="26606"/>
          <ac:spMkLst>
            <pc:docMk/>
            <pc:sldMk cId="4186165834" sldId="266"/>
            <ac:spMk id="4" creationId="{00000000-0000-0000-0000-000000000000}"/>
          </ac:spMkLst>
        </pc:spChg>
        <pc:spChg chg="mod ord">
          <ac:chgData name="Colin Morrison" userId="9e8379d8aac75974" providerId="LiveId" clId="{36751884-0142-4F69-AA00-C61F373EE2C1}" dt="2019-06-28T07:24:44.800" v="202" actId="255"/>
          <ac:spMkLst>
            <pc:docMk/>
            <pc:sldMk cId="4186165834" sldId="266"/>
            <ac:spMk id="6" creationId="{BE55C85D-4DF6-EA4F-88B2-C2DB8B8ABDE0}"/>
          </ac:spMkLst>
        </pc:spChg>
        <pc:picChg chg="del mod">
          <ac:chgData name="Colin Morrison" userId="9e8379d8aac75974" providerId="LiveId" clId="{36751884-0142-4F69-AA00-C61F373EE2C1}" dt="2019-06-28T07:24:29.098" v="194" actId="478"/>
          <ac:picMkLst>
            <pc:docMk/>
            <pc:sldMk cId="4186165834" sldId="266"/>
            <ac:picMk id="3" creationId="{D868B768-3D61-4EF9-A0B9-4BD511F68D0D}"/>
          </ac:picMkLst>
        </pc:picChg>
        <pc:picChg chg="add mod">
          <ac:chgData name="Colin Morrison" userId="9e8379d8aac75974" providerId="LiveId" clId="{36751884-0142-4F69-AA00-C61F373EE2C1}" dt="2019-06-28T07:24:32.880" v="198" actId="26606"/>
          <ac:picMkLst>
            <pc:docMk/>
            <pc:sldMk cId="4186165834" sldId="266"/>
            <ac:picMk id="5" creationId="{A40A1FC3-1C31-417E-A3AB-C1CD1FBC4EA9}"/>
          </ac:picMkLst>
        </pc:picChg>
        <pc:picChg chg="add">
          <ac:chgData name="Colin Morrison" userId="9e8379d8aac75974" providerId="LiveId" clId="{36751884-0142-4F69-AA00-C61F373EE2C1}" dt="2019-06-28T07:24:32.880" v="198" actId="26606"/>
          <ac:picMkLst>
            <pc:docMk/>
            <pc:sldMk cId="4186165834" sldId="266"/>
            <ac:picMk id="11" creationId="{54DDEBDD-D8BD-41A6-8A0D-B00E3768B0F9}"/>
          </ac:picMkLst>
        </pc:picChg>
      </pc:sldChg>
      <pc:sldChg chg="addSp delSp modSp">
        <pc:chgData name="Colin Morrison" userId="9e8379d8aac75974" providerId="LiveId" clId="{36751884-0142-4F69-AA00-C61F373EE2C1}" dt="2019-06-28T07:22:35.138" v="176" actId="255"/>
        <pc:sldMkLst>
          <pc:docMk/>
          <pc:sldMk cId="2709783795" sldId="267"/>
        </pc:sldMkLst>
        <pc:spChg chg="mod">
          <ac:chgData name="Colin Morrison" userId="9e8379d8aac75974" providerId="LiveId" clId="{36751884-0142-4F69-AA00-C61F373EE2C1}" dt="2019-06-28T07:22:25.434" v="172" actId="26606"/>
          <ac:spMkLst>
            <pc:docMk/>
            <pc:sldMk cId="2709783795" sldId="267"/>
            <ac:spMk id="4" creationId="{00000000-0000-0000-0000-000000000000}"/>
          </ac:spMkLst>
        </pc:spChg>
        <pc:spChg chg="mod">
          <ac:chgData name="Colin Morrison" userId="9e8379d8aac75974" providerId="LiveId" clId="{36751884-0142-4F69-AA00-C61F373EE2C1}" dt="2019-06-28T07:22:35.138" v="176" actId="255"/>
          <ac:spMkLst>
            <pc:docMk/>
            <pc:sldMk cId="2709783795" sldId="267"/>
            <ac:spMk id="6" creationId="{BE55C85D-4DF6-EA4F-88B2-C2DB8B8ABDE0}"/>
          </ac:spMkLst>
        </pc:spChg>
        <pc:picChg chg="del">
          <ac:chgData name="Colin Morrison" userId="9e8379d8aac75974" providerId="LiveId" clId="{36751884-0142-4F69-AA00-C61F373EE2C1}" dt="2019-06-28T07:22:21.667" v="168" actId="478"/>
          <ac:picMkLst>
            <pc:docMk/>
            <pc:sldMk cId="2709783795" sldId="267"/>
            <ac:picMk id="3" creationId="{20C47476-1338-46BE-9E1C-A96995BC0B84}"/>
          </ac:picMkLst>
        </pc:picChg>
        <pc:picChg chg="add mod ord">
          <ac:chgData name="Colin Morrison" userId="9e8379d8aac75974" providerId="LiveId" clId="{36751884-0142-4F69-AA00-C61F373EE2C1}" dt="2019-06-28T07:22:25.434" v="172" actId="26606"/>
          <ac:picMkLst>
            <pc:docMk/>
            <pc:sldMk cId="2709783795" sldId="267"/>
            <ac:picMk id="5" creationId="{E33BE5F0-014B-411E-B8FB-2FD67D3BB4CD}"/>
          </ac:picMkLst>
        </pc:picChg>
        <pc:picChg chg="add">
          <ac:chgData name="Colin Morrison" userId="9e8379d8aac75974" providerId="LiveId" clId="{36751884-0142-4F69-AA00-C61F373EE2C1}" dt="2019-06-28T07:22:25.434" v="172" actId="26606"/>
          <ac:picMkLst>
            <pc:docMk/>
            <pc:sldMk cId="2709783795" sldId="267"/>
            <ac:picMk id="11" creationId="{54DDEBDD-D8BD-41A6-8A0D-B00E3768B0F9}"/>
          </ac:picMkLst>
        </pc:picChg>
      </pc:sldChg>
      <pc:sldChg chg="addSp delSp modSp">
        <pc:chgData name="Colin Morrison" userId="9e8379d8aac75974" providerId="LiveId" clId="{36751884-0142-4F69-AA00-C61F373EE2C1}" dt="2019-06-28T07:23:53.089" v="193" actId="1076"/>
        <pc:sldMkLst>
          <pc:docMk/>
          <pc:sldMk cId="4255431410" sldId="269"/>
        </pc:sldMkLst>
        <pc:picChg chg="add mod">
          <ac:chgData name="Colin Morrison" userId="9e8379d8aac75974" providerId="LiveId" clId="{36751884-0142-4F69-AA00-C61F373EE2C1}" dt="2019-06-28T07:23:51.449" v="192" actId="1076"/>
          <ac:picMkLst>
            <pc:docMk/>
            <pc:sldMk cId="4255431410" sldId="269"/>
            <ac:picMk id="5" creationId="{BE749796-75EE-4A95-8B43-C4A328A27834}"/>
          </ac:picMkLst>
        </pc:picChg>
        <pc:picChg chg="del">
          <ac:chgData name="Colin Morrison" userId="9e8379d8aac75974" providerId="LiveId" clId="{36751884-0142-4F69-AA00-C61F373EE2C1}" dt="2019-06-28T07:23:06.217" v="177" actId="478"/>
          <ac:picMkLst>
            <pc:docMk/>
            <pc:sldMk cId="4255431410" sldId="269"/>
            <ac:picMk id="6" creationId="{2C98E9DB-EFC5-4971-84DE-438179C20708}"/>
          </ac:picMkLst>
        </pc:picChg>
        <pc:picChg chg="add mod">
          <ac:chgData name="Colin Morrison" userId="9e8379d8aac75974" providerId="LiveId" clId="{36751884-0142-4F69-AA00-C61F373EE2C1}" dt="2019-06-28T07:23:53.089" v="193" actId="1076"/>
          <ac:picMkLst>
            <pc:docMk/>
            <pc:sldMk cId="4255431410" sldId="269"/>
            <ac:picMk id="8" creationId="{2E56641F-5550-4E12-A690-C08AE91251E1}"/>
          </ac:picMkLst>
        </pc:picChg>
      </pc:sldChg>
      <pc:sldChg chg="addSp delSp modSp">
        <pc:chgData name="Colin Morrison" userId="9e8379d8aac75974" providerId="LiveId" clId="{36751884-0142-4F69-AA00-C61F373EE2C1}" dt="2019-06-28T07:15:30.470" v="128" actId="1076"/>
        <pc:sldMkLst>
          <pc:docMk/>
          <pc:sldMk cId="1310995800" sldId="272"/>
        </pc:sldMkLst>
        <pc:spChg chg="mod">
          <ac:chgData name="Colin Morrison" userId="9e8379d8aac75974" providerId="LiveId" clId="{36751884-0142-4F69-AA00-C61F373EE2C1}" dt="2019-06-28T07:12:00.636" v="2" actId="26606"/>
          <ac:spMkLst>
            <pc:docMk/>
            <pc:sldMk cId="1310995800" sldId="272"/>
            <ac:spMk id="4" creationId="{00000000-0000-0000-0000-000000000000}"/>
          </ac:spMkLst>
        </pc:spChg>
        <pc:spChg chg="mod">
          <ac:chgData name="Colin Morrison" userId="9e8379d8aac75974" providerId="LiveId" clId="{36751884-0142-4F69-AA00-C61F373EE2C1}" dt="2019-06-28T07:15:30.470" v="128" actId="1076"/>
          <ac:spMkLst>
            <pc:docMk/>
            <pc:sldMk cId="1310995800" sldId="272"/>
            <ac:spMk id="6" creationId="{BE55C85D-4DF6-EA4F-88B2-C2DB8B8ABDE0}"/>
          </ac:spMkLst>
        </pc:spChg>
        <pc:spChg chg="del">
          <ac:chgData name="Colin Morrison" userId="9e8379d8aac75974" providerId="LiveId" clId="{36751884-0142-4F69-AA00-C61F373EE2C1}" dt="2019-06-28T07:12:00.636" v="2" actId="26606"/>
          <ac:spMkLst>
            <pc:docMk/>
            <pc:sldMk cId="1310995800" sldId="272"/>
            <ac:spMk id="11" creationId="{AFA67CD3-AB4E-4A7A-BEB8-53C445D8C44E}"/>
          </ac:spMkLst>
        </pc:spChg>
        <pc:spChg chg="del">
          <ac:chgData name="Colin Morrison" userId="9e8379d8aac75974" providerId="LiveId" clId="{36751884-0142-4F69-AA00-C61F373EE2C1}" dt="2019-06-28T07:12:00.636" v="2" actId="26606"/>
          <ac:spMkLst>
            <pc:docMk/>
            <pc:sldMk cId="1310995800" sldId="272"/>
            <ac:spMk id="15" creationId="{339C8D78-A644-462F-B674-F440635E5353}"/>
          </ac:spMkLst>
        </pc:spChg>
        <pc:picChg chg="del">
          <ac:chgData name="Colin Morrison" userId="9e8379d8aac75974" providerId="LiveId" clId="{36751884-0142-4F69-AA00-C61F373EE2C1}" dt="2019-06-28T07:11:55.016" v="0" actId="478"/>
          <ac:picMkLst>
            <pc:docMk/>
            <pc:sldMk cId="1310995800" sldId="272"/>
            <ac:picMk id="5" creationId="{21D6FE1E-03A1-44D1-944A-99E461BF5D45}"/>
          </ac:picMkLst>
        </pc:picChg>
        <pc:picChg chg="add ord">
          <ac:chgData name="Colin Morrison" userId="9e8379d8aac75974" providerId="LiveId" clId="{36751884-0142-4F69-AA00-C61F373EE2C1}" dt="2019-06-28T07:12:00.636" v="2" actId="26606"/>
          <ac:picMkLst>
            <pc:docMk/>
            <pc:sldMk cId="1310995800" sldId="272"/>
            <ac:picMk id="8" creationId="{35C9D202-8630-4280-98CB-4082D5F9BFB2}"/>
          </ac:picMkLst>
        </pc:picChg>
        <pc:picChg chg="del">
          <ac:chgData name="Colin Morrison" userId="9e8379d8aac75974" providerId="LiveId" clId="{36751884-0142-4F69-AA00-C61F373EE2C1}" dt="2019-06-28T07:12:00.636" v="2" actId="26606"/>
          <ac:picMkLst>
            <pc:docMk/>
            <pc:sldMk cId="1310995800" sldId="272"/>
            <ac:picMk id="13" creationId="{07CF545F-9C2E-4446-97CD-AD92990C2B68}"/>
          </ac:picMkLst>
        </pc:picChg>
        <pc:picChg chg="add">
          <ac:chgData name="Colin Morrison" userId="9e8379d8aac75974" providerId="LiveId" clId="{36751884-0142-4F69-AA00-C61F373EE2C1}" dt="2019-06-28T07:12:00.636" v="2" actId="26606"/>
          <ac:picMkLst>
            <pc:docMk/>
            <pc:sldMk cId="1310995800" sldId="272"/>
            <ac:picMk id="20" creationId="{54DDEBDD-D8BD-41A6-8A0D-B00E3768B0F9}"/>
          </ac:picMkLst>
        </pc:picChg>
      </pc:sldChg>
      <pc:sldChg chg="add del">
        <pc:chgData name="Colin Morrison" userId="9e8379d8aac75974" providerId="LiveId" clId="{36751884-0142-4F69-AA00-C61F373EE2C1}" dt="2019-06-28T07:12:26.101" v="4"/>
        <pc:sldMkLst>
          <pc:docMk/>
          <pc:sldMk cId="2672676097" sldId="274"/>
        </pc:sldMkLst>
      </pc:sldChg>
      <pc:sldChg chg="addSp delSp modSp add mod setBg delDesignElem">
        <pc:chgData name="Colin Morrison" userId="9e8379d8aac75974" providerId="LiveId" clId="{36751884-0142-4F69-AA00-C61F373EE2C1}" dt="2019-06-28T07:14:38.906" v="113" actId="1076"/>
        <pc:sldMkLst>
          <pc:docMk/>
          <pc:sldMk cId="3036083899" sldId="275"/>
        </pc:sldMkLst>
        <pc:spChg chg="mod">
          <ac:chgData name="Colin Morrison" userId="9e8379d8aac75974" providerId="LiveId" clId="{36751884-0142-4F69-AA00-C61F373EE2C1}" dt="2019-06-28T07:14:38.906" v="113" actId="1076"/>
          <ac:spMkLst>
            <pc:docMk/>
            <pc:sldMk cId="3036083899" sldId="275"/>
            <ac:spMk id="6" creationId="{BE55C85D-4DF6-EA4F-88B2-C2DB8B8ABDE0}"/>
          </ac:spMkLst>
        </pc:spChg>
        <pc:picChg chg="add">
          <ac:chgData name="Colin Morrison" userId="9e8379d8aac75974" providerId="LiveId" clId="{36751884-0142-4F69-AA00-C61F373EE2C1}" dt="2019-06-28T07:14:20.361" v="106" actId="26606"/>
          <ac:picMkLst>
            <pc:docMk/>
            <pc:sldMk cId="3036083899" sldId="275"/>
            <ac:picMk id="11" creationId="{54DDEBDD-D8BD-41A6-8A0D-B00E3768B0F9}"/>
          </ac:picMkLst>
        </pc:picChg>
        <pc:picChg chg="del">
          <ac:chgData name="Colin Morrison" userId="9e8379d8aac75974" providerId="LiveId" clId="{36751884-0142-4F69-AA00-C61F373EE2C1}" dt="2019-06-28T07:12:31.076" v="6"/>
          <ac:picMkLst>
            <pc:docMk/>
            <pc:sldMk cId="3036083899" sldId="275"/>
            <ac:picMk id="25" creationId="{54DDEBDD-D8BD-41A6-8A0D-B00E3768B0F9}"/>
          </ac:picMkLst>
        </pc:picChg>
      </pc:sldChg>
      <pc:sldChg chg="addSp delSp modSp add mod setBg">
        <pc:chgData name="Colin Morrison" userId="9e8379d8aac75974" providerId="LiveId" clId="{36751884-0142-4F69-AA00-C61F373EE2C1}" dt="2019-06-28T07:21:51.591" v="167" actId="255"/>
        <pc:sldMkLst>
          <pc:docMk/>
          <pc:sldMk cId="748921187" sldId="276"/>
        </pc:sldMkLst>
        <pc:spChg chg="del mod">
          <ac:chgData name="Colin Morrison" userId="9e8379d8aac75974" providerId="LiveId" clId="{36751884-0142-4F69-AA00-C61F373EE2C1}" dt="2019-06-28T07:21:45.342" v="165" actId="478"/>
          <ac:spMkLst>
            <pc:docMk/>
            <pc:sldMk cId="748921187" sldId="276"/>
            <ac:spMk id="2" creationId="{D6C43D7A-2BD3-4308-93C8-CE27D17CC843}"/>
          </ac:spMkLst>
        </pc:spChg>
        <pc:spChg chg="mod">
          <ac:chgData name="Colin Morrison" userId="9e8379d8aac75974" providerId="LiveId" clId="{36751884-0142-4F69-AA00-C61F373EE2C1}" dt="2019-06-28T07:21:51.591" v="167" actId="255"/>
          <ac:spMkLst>
            <pc:docMk/>
            <pc:sldMk cId="748921187" sldId="276"/>
            <ac:spMk id="3" creationId="{FBB9D2E4-6DEE-450B-8B75-88C6B38DA6E7}"/>
          </ac:spMkLst>
        </pc:spChg>
        <pc:spChg chg="mod">
          <ac:chgData name="Colin Morrison" userId="9e8379d8aac75974" providerId="LiveId" clId="{36751884-0142-4F69-AA00-C61F373EE2C1}" dt="2019-06-28T07:21:41.473" v="164" actId="26606"/>
          <ac:spMkLst>
            <pc:docMk/>
            <pc:sldMk cId="748921187" sldId="276"/>
            <ac:spMk id="4" creationId="{25A6E5DA-6F18-46BD-A5B7-E0CE725C8662}"/>
          </ac:spMkLst>
        </pc:spChg>
        <pc:picChg chg="add mod ord">
          <ac:chgData name="Colin Morrison" userId="9e8379d8aac75974" providerId="LiveId" clId="{36751884-0142-4F69-AA00-C61F373EE2C1}" dt="2019-06-28T07:21:41.473" v="164" actId="26606"/>
          <ac:picMkLst>
            <pc:docMk/>
            <pc:sldMk cId="748921187" sldId="276"/>
            <ac:picMk id="6" creationId="{DAB4C4EF-CE21-4E9A-9912-2616F478A10C}"/>
          </ac:picMkLst>
        </pc:picChg>
        <pc:picChg chg="add">
          <ac:chgData name="Colin Morrison" userId="9e8379d8aac75974" providerId="LiveId" clId="{36751884-0142-4F69-AA00-C61F373EE2C1}" dt="2019-06-28T07:21:41.473" v="164" actId="26606"/>
          <ac:picMkLst>
            <pc:docMk/>
            <pc:sldMk cId="748921187" sldId="276"/>
            <ac:picMk id="11" creationId="{54DDEBDD-D8BD-41A6-8A0D-B00E3768B0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Picture of Gina. This one taken from 2.12 How human life begins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cj0gyZwL5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683956"/>
          </a:xfrm>
        </p:spPr>
        <p:txBody>
          <a:bodyPr>
            <a:normAutofit fontScale="90000"/>
          </a:bodyPr>
          <a:lstStyle/>
          <a:p>
            <a:r>
              <a:rPr lang="en-GB" b="1"/>
              <a:t>Emotional </a:t>
            </a:r>
            <a:r>
              <a:rPr lang="en-GB" b="1" dirty="0"/>
              <a:t>Wellbeing: Feeling emotional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2962657"/>
            <a:ext cx="9480331" cy="3206916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reflect on the importance of both my physical and mental/emotional health.</a:t>
            </a:r>
          </a:p>
          <a:p>
            <a:pPr lvl="0" algn="l"/>
            <a:r>
              <a:rPr lang="en-GB" dirty="0"/>
              <a:t>I can recognise when I feel sad, depressed, anxious or stressed.</a:t>
            </a:r>
          </a:p>
          <a:p>
            <a:pPr lvl="0" algn="l"/>
            <a:r>
              <a:rPr lang="en-GB" dirty="0"/>
              <a:t>I understand that mental ill-health is stigmatised and I can show empathy and understanding for others. </a:t>
            </a:r>
          </a:p>
          <a:p>
            <a:pPr lvl="0" algn="l"/>
            <a:r>
              <a:rPr lang="en-GB" dirty="0"/>
              <a:t>I know who or where I can go to for support or if I have a worry or a question.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9FE4A-6D3E-4364-B226-F9022D4066B4}"/>
              </a:ext>
            </a:extLst>
          </p:cNvPr>
          <p:cNvSpPr/>
          <p:nvPr/>
        </p:nvSpPr>
        <p:spPr>
          <a:xfrm>
            <a:off x="678426" y="859537"/>
            <a:ext cx="6017342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">
              <a:lnSpc>
                <a:spcPct val="107000"/>
              </a:lnSpc>
              <a:spcAft>
                <a:spcPts val="0"/>
              </a:spcAft>
            </a:pPr>
            <a:r>
              <a:rPr lang="en-GB" sz="2800" b="1" dirty="0"/>
              <a:t>When people have a mental health problem, they may do things that are not good for them as they try to cope, things like:</a:t>
            </a:r>
          </a:p>
          <a:p>
            <a:pPr marL="582295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Eating too much or eating unhealthily</a:t>
            </a:r>
          </a:p>
          <a:p>
            <a:pPr marL="582295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Becoming isolated or lonely</a:t>
            </a:r>
          </a:p>
          <a:p>
            <a:pPr marL="582295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Self-harm</a:t>
            </a:r>
          </a:p>
          <a:p>
            <a:pPr marL="582295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Drinking alcohol or taking drugs</a:t>
            </a: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BE749796-75EE-4A95-8B43-C4A328A2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55" y="293422"/>
            <a:ext cx="4280850" cy="3159267"/>
          </a:xfrm>
          <a:prstGeom prst="rect">
            <a:avLst/>
          </a:prstGeom>
        </p:spPr>
      </p:pic>
      <p:pic>
        <p:nvPicPr>
          <p:cNvPr id="8" name="Picture 7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2E56641F-5550-4E12-A690-C08AE91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055" y="3559440"/>
            <a:ext cx="4280850" cy="29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3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11055239-95C8-4732-840A-C0095049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987642" y="1400930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Thinking about the mental health of young people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Create a scenario: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What is your character’s name?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What age are they?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What is happening in their lives at the moment?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How are they feeling about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8862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35C9D202-8630-4280-98CB-4082D5F9B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7" r="2503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19548" y="1534585"/>
            <a:ext cx="5230939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scenario example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is your character’s name? </a:t>
            </a:r>
            <a:r>
              <a:rPr lang="en-US" sz="2400" dirty="0">
                <a:solidFill>
                  <a:srgbClr val="000000"/>
                </a:solidFill>
              </a:rPr>
              <a:t>Charlie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age are they? </a:t>
            </a:r>
            <a:r>
              <a:rPr lang="en-US" sz="2400" dirty="0">
                <a:solidFill>
                  <a:srgbClr val="000000"/>
                </a:solidFill>
              </a:rPr>
              <a:t>13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is happening in their lives at the moment? </a:t>
            </a:r>
            <a:r>
              <a:rPr lang="en-US" sz="2400" dirty="0">
                <a:solidFill>
                  <a:srgbClr val="000000"/>
                </a:solidFill>
              </a:rPr>
              <a:t>His mum and dad have been fighting a lot for a long time. His little sisters are upset. He overheard his mum talk about getting divorced. Nobody seems to care how he is feeling.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How are they feeling about it? </a:t>
            </a:r>
            <a:r>
              <a:rPr lang="en-US" sz="2400" dirty="0">
                <a:solidFill>
                  <a:srgbClr val="000000"/>
                </a:solidFill>
              </a:rPr>
              <a:t>He just feels nervous and sick all the time. He’s been missing school because he is worried his mum or dad just won’t be there when he gets home.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1099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shirt&#10;&#10;Description automatically generated">
            <a:extLst>
              <a:ext uri="{FF2B5EF4-FFF2-40B4-BE49-F238E27FC236}">
                <a16:creationId xmlns:a16="http://schemas.microsoft.com/office/drawing/2014/main" id="{8BCFF081-F587-483B-BC68-552A4F228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0440" r="29190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24686" y="1444946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What’s your character’s name? </a:t>
            </a:r>
            <a:r>
              <a:rPr lang="en-US" sz="2400" dirty="0">
                <a:solidFill>
                  <a:srgbClr val="000000"/>
                </a:solidFill>
              </a:rPr>
              <a:t>Gina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age are they? </a:t>
            </a:r>
            <a:r>
              <a:rPr lang="en-US" sz="2400" dirty="0">
                <a:solidFill>
                  <a:srgbClr val="000000"/>
                </a:solidFill>
              </a:rPr>
              <a:t>14.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is happening in their lives at the moment? </a:t>
            </a:r>
            <a:r>
              <a:rPr lang="en-US" sz="2400" dirty="0">
                <a:solidFill>
                  <a:srgbClr val="000000"/>
                </a:solidFill>
              </a:rPr>
              <a:t>She has an important class test coming up. Her granny has been paying for extra lessons, but Gina is still struggling.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How are they feeling about it? </a:t>
            </a:r>
            <a:r>
              <a:rPr lang="en-US" sz="2400" dirty="0">
                <a:solidFill>
                  <a:srgbClr val="000000"/>
                </a:solidFill>
              </a:rPr>
              <a:t>She is worried she will fail her test but can’t tell her granny in case she is angry.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08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2EB4-2797-4E12-A548-35A7D1EB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114574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ACDA-DC43-474C-B053-59E705B0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97336"/>
            <a:ext cx="3651466" cy="3785419"/>
          </a:xfrm>
        </p:spPr>
        <p:txBody>
          <a:bodyPr>
            <a:normAutofit/>
          </a:bodyPr>
          <a:lstStyle/>
          <a:p>
            <a:r>
              <a:rPr lang="en-GB" b="1" dirty="0"/>
              <a:t>What have you done right today? </a:t>
            </a:r>
          </a:p>
          <a:p>
            <a:r>
              <a:rPr lang="en-GB" b="1" dirty="0"/>
              <a:t>Have you done something good for another person? </a:t>
            </a:r>
          </a:p>
          <a:p>
            <a:r>
              <a:rPr lang="en-GB" b="1" dirty="0"/>
              <a:t>Have you had fun? </a:t>
            </a:r>
          </a:p>
          <a:p>
            <a:r>
              <a:rPr lang="en-GB" b="1" dirty="0"/>
              <a:t>Have you felt proud of yourself?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9EED-C63F-48CC-AB7C-05679B63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6FBA4-0D31-426D-A759-16C2A95D0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461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930" y="1052196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ChildLine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hlinkClick r:id="rId2" tooltip="www.childline.org.uk"/>
              </a:rPr>
              <a:t>www.childline.org.uk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If you're under 19 you can confidentially call, email or chat online about any problem big or small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Freephone 24h helpline: 0800 1111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Sign up for a ChildLine account on the website to be able to message a counsellor anytime without using your email address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Chat 1:1 with an online advisor 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6845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0080" y="628378"/>
            <a:ext cx="5782055" cy="476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Feelings check-in. </a:t>
            </a:r>
          </a:p>
          <a:p>
            <a:pPr marL="0" indent="0">
              <a:buNone/>
            </a:pPr>
            <a:endParaRPr lang="en-GB" sz="3600" b="1" u="sng" dirty="0"/>
          </a:p>
          <a:p>
            <a:pPr lvl="0"/>
            <a:r>
              <a:rPr lang="en-GB" sz="3600" dirty="0"/>
              <a:t>When I woke up this morning, I felt…</a:t>
            </a:r>
          </a:p>
          <a:p>
            <a:pPr marL="0" lvl="0" indent="0">
              <a:buNone/>
            </a:pPr>
            <a:endParaRPr lang="en-GB" sz="3200" dirty="0"/>
          </a:p>
          <a:p>
            <a:pPr lvl="0"/>
            <a:r>
              <a:rPr lang="en-GB" sz="3600" dirty="0"/>
              <a:t>Just before coming into this class, I felt…</a:t>
            </a:r>
          </a:p>
          <a:p>
            <a:pPr marL="0" lvl="0" indent="0">
              <a:buNone/>
            </a:pPr>
            <a:endParaRPr lang="en-GB" sz="3200" dirty="0"/>
          </a:p>
          <a:p>
            <a:pPr lvl="0"/>
            <a:r>
              <a:rPr lang="en-GB" sz="3600" dirty="0"/>
              <a:t>Right now, I feel…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6FFF0298-48FB-4A2A-BD2B-FA90597F5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381000"/>
            <a:ext cx="60959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560298" y="1252823"/>
            <a:ext cx="3605122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ea typeface="+mj-ea"/>
                <a:cs typeface="+mj-cs"/>
              </a:rPr>
              <a:t>Our feelings really matter.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dirty="0"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b="1" dirty="0"/>
              <a:t>Sad and happy: Feelings happen</a:t>
            </a:r>
            <a:r>
              <a:rPr lang="en-GB" sz="24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dirty="0"/>
              <a:t>(5 minutes 8) </a:t>
            </a:r>
            <a:r>
              <a:rPr lang="en-GB" sz="2400" u="sng" dirty="0">
                <a:hlinkClick r:id="rId2"/>
              </a:rPr>
              <a:t>https://youtu.be/Ocj0gyZwL5Y</a:t>
            </a:r>
            <a:r>
              <a:rPr lang="en-GB" sz="2400" u="sng" dirty="0"/>
              <a:t> 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6710B-CD1B-4A6C-9FC4-93945139B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7" y="38044"/>
            <a:ext cx="7342854" cy="66834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534656" y="365125"/>
            <a:ext cx="4049348" cy="55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dirty="0">
                <a:ea typeface="+mj-ea"/>
                <a:cs typeface="+mj-cs"/>
              </a:rPr>
              <a:t>How many feelings can a person have?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098" y="6356350"/>
            <a:ext cx="573769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714" y="640397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7506-4C95-F845-A4F6-9FECF7588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337" y="0"/>
            <a:ext cx="757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2130AE-05D4-5C47-BE42-BAA27A3068C1}"/>
              </a:ext>
            </a:extLst>
          </p:cNvPr>
          <p:cNvSpPr txBox="1">
            <a:spLocks/>
          </p:cNvSpPr>
          <p:nvPr/>
        </p:nvSpPr>
        <p:spPr>
          <a:xfrm>
            <a:off x="720764" y="782133"/>
            <a:ext cx="3935864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Psychologist Robert Plutchik says there are 8 </a:t>
            </a:r>
            <a:r>
              <a:rPr lang="en-US" b="1" dirty="0"/>
              <a:t>Basic Human Emotions: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Joy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Surprise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Sadness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Anger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Disgust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Fear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Trust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b="1" dirty="0"/>
              <a:t>Anticipation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7E797-3610-414C-846E-73B4CA2E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09" y="1292659"/>
            <a:ext cx="6233160" cy="42726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09054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A40A1FC3-1C31-417E-A3AB-C1CD1FBC4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633" r="1813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05661" y="1014640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Just like we all have our physical health, we all have mental health.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When we have good mental health, this means we can think, feel and act in a way that allows us to enjoy life and deal with the challenges it presents.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8616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wall, indoor, man&#10;&#10;Description automatically generated">
            <a:extLst>
              <a:ext uri="{FF2B5EF4-FFF2-40B4-BE49-F238E27FC236}">
                <a16:creationId xmlns:a16="http://schemas.microsoft.com/office/drawing/2014/main" id="{DAB4C4EF-CE21-4E9A-9912-2616F478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9329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9D2E4-6DEE-450B-8B75-88C6B38D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01" y="1014640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When we have a mental health problem, we might feel stressed or unable to cope with everyday things.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This might make it difficult to do things like go to school or be with other people.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6E5DA-6F18-46BD-A5B7-E0CE725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892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33BE5F0-014B-411E-B8FB-2FD67D3B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258" r="18506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05661" y="1217436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is a mental health problem?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most common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Anxiety</a:t>
            </a:r>
            <a:r>
              <a:rPr lang="en-US" sz="2400" dirty="0">
                <a:solidFill>
                  <a:srgbClr val="000000"/>
                </a:solidFill>
              </a:rPr>
              <a:t> and feeling fearful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Stress</a:t>
            </a:r>
            <a:r>
              <a:rPr lang="en-US" sz="2400" dirty="0">
                <a:solidFill>
                  <a:srgbClr val="000000"/>
                </a:solidFill>
              </a:rPr>
              <a:t> – this is feeling overwhelmed or unable to 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09783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Widescreen</PresentationFormat>
  <Paragraphs>85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Futura Medium</vt:lpstr>
      <vt:lpstr>Office Theme</vt:lpstr>
      <vt:lpstr>Emotional Wellbeing: Feeling emotional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Wellbeing: Feeling emotional </dc:title>
  <dc:creator>Colin Morrison</dc:creator>
  <cp:lastModifiedBy>Colin Morrison TASC Morrison</cp:lastModifiedBy>
  <cp:revision>1</cp:revision>
  <dcterms:created xsi:type="dcterms:W3CDTF">2019-06-28T07:24:32Z</dcterms:created>
  <dcterms:modified xsi:type="dcterms:W3CDTF">2024-01-08T16:07:52Z</dcterms:modified>
</cp:coreProperties>
</file>