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20"/>
  </p:notesMasterIdLst>
  <p:sldIdLst>
    <p:sldId id="256" r:id="rId2"/>
    <p:sldId id="263" r:id="rId3"/>
    <p:sldId id="265" r:id="rId4"/>
    <p:sldId id="279" r:id="rId5"/>
    <p:sldId id="280" r:id="rId6"/>
    <p:sldId id="281" r:id="rId7"/>
    <p:sldId id="282" r:id="rId8"/>
    <p:sldId id="267" r:id="rId9"/>
    <p:sldId id="283" r:id="rId10"/>
    <p:sldId id="268" r:id="rId11"/>
    <p:sldId id="269" r:id="rId12"/>
    <p:sldId id="284" r:id="rId13"/>
    <p:sldId id="277" r:id="rId14"/>
    <p:sldId id="278" r:id="rId15"/>
    <p:sldId id="270" r:id="rId16"/>
    <p:sldId id="285" r:id="rId17"/>
    <p:sldId id="286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157"/>
    <p:restoredTop sz="94422"/>
  </p:normalViewPr>
  <p:slideViewPr>
    <p:cSldViewPr snapToGrid="0" snapToObjects="1">
      <p:cViewPr varScale="1">
        <p:scale>
          <a:sx n="59" d="100"/>
          <a:sy n="59" d="100"/>
        </p:scale>
        <p:origin x="3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in Morrison TASC Morrison" userId="9e8379d8aac75974" providerId="LiveId" clId="{5C495111-6FE3-4DB4-B773-BE5E4A8B2051}"/>
    <pc:docChg chg="undo custSel modSld">
      <pc:chgData name="Colin Morrison TASC Morrison" userId="9e8379d8aac75974" providerId="LiveId" clId="{5C495111-6FE3-4DB4-B773-BE5E4A8B2051}" dt="2023-08-02T10:01:40.065" v="118" actId="1076"/>
      <pc:docMkLst>
        <pc:docMk/>
      </pc:docMkLst>
      <pc:sldChg chg="modSp mod">
        <pc:chgData name="Colin Morrison TASC Morrison" userId="9e8379d8aac75974" providerId="LiveId" clId="{5C495111-6FE3-4DB4-B773-BE5E4A8B2051}" dt="2023-08-02T09:53:48.976" v="18" actId="1076"/>
        <pc:sldMkLst>
          <pc:docMk/>
          <pc:sldMk cId="979449192" sldId="256"/>
        </pc:sldMkLst>
        <pc:spChg chg="mod">
          <ac:chgData name="Colin Morrison TASC Morrison" userId="9e8379d8aac75974" providerId="LiveId" clId="{5C495111-6FE3-4DB4-B773-BE5E4A8B2051}" dt="2023-08-02T09:53:48.976" v="18" actId="1076"/>
          <ac:spMkLst>
            <pc:docMk/>
            <pc:sldMk cId="979449192" sldId="256"/>
            <ac:spMk id="3" creationId="{00000000-0000-0000-0000-000000000000}"/>
          </ac:spMkLst>
        </pc:spChg>
      </pc:sldChg>
      <pc:sldChg chg="modSp mod">
        <pc:chgData name="Colin Morrison TASC Morrison" userId="9e8379d8aac75974" providerId="LiveId" clId="{5C495111-6FE3-4DB4-B773-BE5E4A8B2051}" dt="2023-08-02T10:00:18.414" v="104" actId="255"/>
        <pc:sldMkLst>
          <pc:docMk/>
          <pc:sldMk cId="613372874" sldId="269"/>
        </pc:sldMkLst>
        <pc:spChg chg="mod">
          <ac:chgData name="Colin Morrison TASC Morrison" userId="9e8379d8aac75974" providerId="LiveId" clId="{5C495111-6FE3-4DB4-B773-BE5E4A8B2051}" dt="2023-08-02T10:00:18.414" v="104" actId="255"/>
          <ac:spMkLst>
            <pc:docMk/>
            <pc:sldMk cId="613372874" sldId="269"/>
            <ac:spMk id="14" creationId="{00000000-0000-0000-0000-000000000000}"/>
          </ac:spMkLst>
        </pc:spChg>
      </pc:sldChg>
      <pc:sldChg chg="modSp mod">
        <pc:chgData name="Colin Morrison TASC Morrison" userId="9e8379d8aac75974" providerId="LiveId" clId="{5C495111-6FE3-4DB4-B773-BE5E4A8B2051}" dt="2023-08-02T08:59:34.062" v="15" actId="14100"/>
        <pc:sldMkLst>
          <pc:docMk/>
          <pc:sldMk cId="626788815" sldId="270"/>
        </pc:sldMkLst>
        <pc:spChg chg="mod">
          <ac:chgData name="Colin Morrison TASC Morrison" userId="9e8379d8aac75974" providerId="LiveId" clId="{5C495111-6FE3-4DB4-B773-BE5E4A8B2051}" dt="2023-08-02T08:59:04.233" v="7"/>
          <ac:spMkLst>
            <pc:docMk/>
            <pc:sldMk cId="626788815" sldId="270"/>
            <ac:spMk id="8" creationId="{1826DE52-C239-44C0-A13A-08FAD79D11BF}"/>
          </ac:spMkLst>
        </pc:spChg>
        <pc:spChg chg="mod">
          <ac:chgData name="Colin Morrison TASC Morrison" userId="9e8379d8aac75974" providerId="LiveId" clId="{5C495111-6FE3-4DB4-B773-BE5E4A8B2051}" dt="2023-08-02T08:59:34.062" v="15" actId="14100"/>
          <ac:spMkLst>
            <pc:docMk/>
            <pc:sldMk cId="626788815" sldId="270"/>
            <ac:spMk id="14" creationId="{00000000-0000-0000-0000-000000000000}"/>
          </ac:spMkLst>
        </pc:spChg>
      </pc:sldChg>
      <pc:sldChg chg="delSp modSp mod">
        <pc:chgData name="Colin Morrison TASC Morrison" userId="9e8379d8aac75974" providerId="LiveId" clId="{5C495111-6FE3-4DB4-B773-BE5E4A8B2051}" dt="2023-08-02T10:01:40.065" v="118" actId="1076"/>
        <pc:sldMkLst>
          <pc:docMk/>
          <pc:sldMk cId="95966778" sldId="271"/>
        </pc:sldMkLst>
        <pc:spChg chg="del">
          <ac:chgData name="Colin Morrison TASC Morrison" userId="9e8379d8aac75974" providerId="LiveId" clId="{5C495111-6FE3-4DB4-B773-BE5E4A8B2051}" dt="2023-08-02T10:01:32.774" v="117" actId="478"/>
          <ac:spMkLst>
            <pc:docMk/>
            <pc:sldMk cId="95966778" sldId="271"/>
            <ac:spMk id="4" creationId="{00000000-0000-0000-0000-000000000000}"/>
          </ac:spMkLst>
        </pc:spChg>
        <pc:spChg chg="mod">
          <ac:chgData name="Colin Morrison TASC Morrison" userId="9e8379d8aac75974" providerId="LiveId" clId="{5C495111-6FE3-4DB4-B773-BE5E4A8B2051}" dt="2023-08-02T10:01:40.065" v="118" actId="1076"/>
          <ac:spMkLst>
            <pc:docMk/>
            <pc:sldMk cId="95966778" sldId="271"/>
            <ac:spMk id="14" creationId="{00000000-0000-0000-0000-000000000000}"/>
          </ac:spMkLst>
        </pc:spChg>
      </pc:sldChg>
      <pc:sldChg chg="modSp mod">
        <pc:chgData name="Colin Morrison TASC Morrison" userId="9e8379d8aac75974" providerId="LiveId" clId="{5C495111-6FE3-4DB4-B773-BE5E4A8B2051}" dt="2023-08-02T09:59:21.425" v="77" actId="404"/>
        <pc:sldMkLst>
          <pc:docMk/>
          <pc:sldMk cId="1042694409" sldId="277"/>
        </pc:sldMkLst>
        <pc:spChg chg="mod">
          <ac:chgData name="Colin Morrison TASC Morrison" userId="9e8379d8aac75974" providerId="LiveId" clId="{5C495111-6FE3-4DB4-B773-BE5E4A8B2051}" dt="2023-08-02T09:59:21.425" v="77" actId="404"/>
          <ac:spMkLst>
            <pc:docMk/>
            <pc:sldMk cId="1042694409" sldId="277"/>
            <ac:spMk id="14" creationId="{00000000-0000-0000-0000-000000000000}"/>
          </ac:spMkLst>
        </pc:spChg>
      </pc:sldChg>
      <pc:sldChg chg="modSp mod">
        <pc:chgData name="Colin Morrison TASC Morrison" userId="9e8379d8aac75974" providerId="LiveId" clId="{5C495111-6FE3-4DB4-B773-BE5E4A8B2051}" dt="2023-08-02T10:00:30.453" v="105" actId="20577"/>
        <pc:sldMkLst>
          <pc:docMk/>
          <pc:sldMk cId="4242331581" sldId="278"/>
        </pc:sldMkLst>
        <pc:spChg chg="mod">
          <ac:chgData name="Colin Morrison TASC Morrison" userId="9e8379d8aac75974" providerId="LiveId" clId="{5C495111-6FE3-4DB4-B773-BE5E4A8B2051}" dt="2023-08-02T10:00:30.453" v="105" actId="20577"/>
          <ac:spMkLst>
            <pc:docMk/>
            <pc:sldMk cId="4242331581" sldId="278"/>
            <ac:spMk id="14" creationId="{00000000-0000-0000-0000-000000000000}"/>
          </ac:spMkLst>
        </pc:spChg>
      </pc:sldChg>
      <pc:sldChg chg="modSp mod">
        <pc:chgData name="Colin Morrison TASC Morrison" userId="9e8379d8aac75974" providerId="LiveId" clId="{5C495111-6FE3-4DB4-B773-BE5E4A8B2051}" dt="2023-08-02T09:56:34.065" v="28" actId="20577"/>
        <pc:sldMkLst>
          <pc:docMk/>
          <pc:sldMk cId="1628983249" sldId="280"/>
        </pc:sldMkLst>
        <pc:spChg chg="mod">
          <ac:chgData name="Colin Morrison TASC Morrison" userId="9e8379d8aac75974" providerId="LiveId" clId="{5C495111-6FE3-4DB4-B773-BE5E4A8B2051}" dt="2023-08-02T09:56:34.065" v="28" actId="20577"/>
          <ac:spMkLst>
            <pc:docMk/>
            <pc:sldMk cId="1628983249" sldId="280"/>
            <ac:spMk id="14" creationId="{00000000-0000-0000-0000-000000000000}"/>
          </ac:spMkLst>
        </pc:spChg>
      </pc:sldChg>
      <pc:sldChg chg="modSp mod">
        <pc:chgData name="Colin Morrison TASC Morrison" userId="9e8379d8aac75974" providerId="LiveId" clId="{5C495111-6FE3-4DB4-B773-BE5E4A8B2051}" dt="2023-08-02T09:58:37.370" v="52" actId="1076"/>
        <pc:sldMkLst>
          <pc:docMk/>
          <pc:sldMk cId="4215087731" sldId="284"/>
        </pc:sldMkLst>
        <pc:spChg chg="mod">
          <ac:chgData name="Colin Morrison TASC Morrison" userId="9e8379d8aac75974" providerId="LiveId" clId="{5C495111-6FE3-4DB4-B773-BE5E4A8B2051}" dt="2023-08-02T09:58:37.370" v="52" actId="1076"/>
          <ac:spMkLst>
            <pc:docMk/>
            <pc:sldMk cId="4215087731" sldId="284"/>
            <ac:spMk id="14" creationId="{00000000-0000-0000-0000-000000000000}"/>
          </ac:spMkLst>
        </pc:spChg>
      </pc:sldChg>
      <pc:sldChg chg="modSp mod">
        <pc:chgData name="Colin Morrison TASC Morrison" userId="9e8379d8aac75974" providerId="LiveId" clId="{5C495111-6FE3-4DB4-B773-BE5E4A8B2051}" dt="2023-08-02T10:00:56.403" v="113" actId="20577"/>
        <pc:sldMkLst>
          <pc:docMk/>
          <pc:sldMk cId="2498328838" sldId="285"/>
        </pc:sldMkLst>
        <pc:spChg chg="mod">
          <ac:chgData name="Colin Morrison TASC Morrison" userId="9e8379d8aac75974" providerId="LiveId" clId="{5C495111-6FE3-4DB4-B773-BE5E4A8B2051}" dt="2023-08-02T10:00:56.403" v="113" actId="20577"/>
          <ac:spMkLst>
            <pc:docMk/>
            <pc:sldMk cId="2498328838" sldId="285"/>
            <ac:spMk id="14" creationId="{00000000-0000-0000-0000-000000000000}"/>
          </ac:spMkLst>
        </pc:spChg>
      </pc:sldChg>
    </pc:docChg>
  </pc:docChgLst>
  <pc:docChgLst>
    <pc:chgData name="Colin Morrison TASC Morrison" userId="9e8379d8aac75974" providerId="LiveId" clId="{AC35BFD5-AD7A-4B99-9B6F-7F076BDFFA05}"/>
    <pc:docChg chg="modSld">
      <pc:chgData name="Colin Morrison TASC Morrison" userId="9e8379d8aac75974" providerId="LiveId" clId="{AC35BFD5-AD7A-4B99-9B6F-7F076BDFFA05}" dt="2024-01-11T11:20:18.605" v="4" actId="1076"/>
      <pc:docMkLst>
        <pc:docMk/>
      </pc:docMkLst>
      <pc:sldChg chg="modSp mod">
        <pc:chgData name="Colin Morrison TASC Morrison" userId="9e8379d8aac75974" providerId="LiveId" clId="{AC35BFD5-AD7A-4B99-9B6F-7F076BDFFA05}" dt="2024-01-11T11:19:35.195" v="0" actId="207"/>
        <pc:sldMkLst>
          <pc:docMk/>
          <pc:sldMk cId="979449192" sldId="256"/>
        </pc:sldMkLst>
        <pc:spChg chg="mod">
          <ac:chgData name="Colin Morrison TASC Morrison" userId="9e8379d8aac75974" providerId="LiveId" clId="{AC35BFD5-AD7A-4B99-9B6F-7F076BDFFA05}" dt="2024-01-11T11:19:35.195" v="0" actId="207"/>
          <ac:spMkLst>
            <pc:docMk/>
            <pc:sldMk cId="979449192" sldId="256"/>
            <ac:spMk id="3" creationId="{00000000-0000-0000-0000-000000000000}"/>
          </ac:spMkLst>
        </pc:spChg>
      </pc:sldChg>
      <pc:sldChg chg="modSp mod">
        <pc:chgData name="Colin Morrison TASC Morrison" userId="9e8379d8aac75974" providerId="LiveId" clId="{AC35BFD5-AD7A-4B99-9B6F-7F076BDFFA05}" dt="2024-01-11T11:20:18.605" v="4" actId="1076"/>
        <pc:sldMkLst>
          <pc:docMk/>
          <pc:sldMk cId="95966778" sldId="271"/>
        </pc:sldMkLst>
        <pc:spChg chg="mod">
          <ac:chgData name="Colin Morrison TASC Morrison" userId="9e8379d8aac75974" providerId="LiveId" clId="{AC35BFD5-AD7A-4B99-9B6F-7F076BDFFA05}" dt="2024-01-11T11:20:18.605" v="4" actId="1076"/>
          <ac:spMkLst>
            <pc:docMk/>
            <pc:sldMk cId="95966778" sldId="271"/>
            <ac:spMk id="14" creationId="{00000000-0000-0000-0000-000000000000}"/>
          </ac:spMkLst>
        </pc:spChg>
      </pc:sldChg>
      <pc:sldChg chg="modSp mod">
        <pc:chgData name="Colin Morrison TASC Morrison" userId="9e8379d8aac75974" providerId="LiveId" clId="{AC35BFD5-AD7A-4B99-9B6F-7F076BDFFA05}" dt="2024-01-11T11:19:44.603" v="1" actId="207"/>
        <pc:sldMkLst>
          <pc:docMk/>
          <pc:sldMk cId="1628983249" sldId="280"/>
        </pc:sldMkLst>
        <pc:spChg chg="mod">
          <ac:chgData name="Colin Morrison TASC Morrison" userId="9e8379d8aac75974" providerId="LiveId" clId="{AC35BFD5-AD7A-4B99-9B6F-7F076BDFFA05}" dt="2024-01-11T11:19:44.603" v="1" actId="207"/>
          <ac:spMkLst>
            <pc:docMk/>
            <pc:sldMk cId="1628983249" sldId="280"/>
            <ac:spMk id="14" creationId="{00000000-0000-0000-0000-000000000000}"/>
          </ac:spMkLst>
        </pc:spChg>
      </pc:sldChg>
      <pc:sldChg chg="modSp mod">
        <pc:chgData name="Colin Morrison TASC Morrison" userId="9e8379d8aac75974" providerId="LiveId" clId="{AC35BFD5-AD7A-4B99-9B6F-7F076BDFFA05}" dt="2024-01-11T11:19:54.138" v="2" actId="207"/>
        <pc:sldMkLst>
          <pc:docMk/>
          <pc:sldMk cId="4215087731" sldId="284"/>
        </pc:sldMkLst>
        <pc:spChg chg="mod">
          <ac:chgData name="Colin Morrison TASC Morrison" userId="9e8379d8aac75974" providerId="LiveId" clId="{AC35BFD5-AD7A-4B99-9B6F-7F076BDFFA05}" dt="2024-01-11T11:19:54.138" v="2" actId="207"/>
          <ac:spMkLst>
            <pc:docMk/>
            <pc:sldMk cId="4215087731" sldId="284"/>
            <ac:spMk id="14" creationId="{00000000-0000-0000-0000-000000000000}"/>
          </ac:spMkLst>
        </pc:spChg>
      </pc:sldChg>
      <pc:sldChg chg="modSp mod">
        <pc:chgData name="Colin Morrison TASC Morrison" userId="9e8379d8aac75974" providerId="LiveId" clId="{AC35BFD5-AD7A-4B99-9B6F-7F076BDFFA05}" dt="2024-01-11T11:20:04.680" v="3" actId="207"/>
        <pc:sldMkLst>
          <pc:docMk/>
          <pc:sldMk cId="2498328838" sldId="285"/>
        </pc:sldMkLst>
        <pc:spChg chg="mod">
          <ac:chgData name="Colin Morrison TASC Morrison" userId="9e8379d8aac75974" providerId="LiveId" clId="{AC35BFD5-AD7A-4B99-9B6F-7F076BDFFA05}" dt="2024-01-11T11:20:04.680" v="3" actId="207"/>
          <ac:spMkLst>
            <pc:docMk/>
            <pc:sldMk cId="2498328838" sldId="285"/>
            <ac:spMk id="1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4DEC2-D373-C144-9989-E48E3CF07E99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F0F7F-A767-6F44-8124-CE485D4C9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3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57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41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3F70B-4B47-AA43-A749-24BA0F97F6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EF737F-7A53-8041-9AB7-A1D795A8CE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595AC-8C28-5242-9546-2CD9B4796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12EAA-BA00-2147-ABD6-74B03946A8D6}" type="datetime1">
              <a:rPr lang="en-GB" smtClean="0"/>
              <a:t>11/01/2024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AE0C4B-0F38-7A49-97E8-21D6511C1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3F3C96-44B2-7443-8D1C-88FFE288D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622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7AFC5-21C8-6D45-A354-40F9C6C9E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CD6BEC-25B8-3D43-8FEF-B52E88A42B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880F6-82F8-4C49-9D5F-375999325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A56C-63C6-2C4E-A356-F272D297E791}" type="datetime1">
              <a:rPr lang="en-GB" smtClean="0"/>
              <a:t>11/01/2024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2EA16E-3F23-964A-BDC4-EA61150DE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DBADE1-DA87-3F41-8B90-DE7D5346C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671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92A0F5-8D46-FE44-A62A-C2FA6A75FD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FC8882-BD31-0349-94D5-D2CCD79D9B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9AB8F1-9C36-2E42-A4FA-2375CDC70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F4B7-5C40-B147-BA95-9C339BAB8859}" type="datetime1">
              <a:rPr lang="en-GB" smtClean="0"/>
              <a:t>11/01/2024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F22BF2-4745-D540-9FE7-76D47292F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90D08-A3BB-4740-9F81-C1D59371A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219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21E23-14D0-A748-A34B-3E04C18B2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53378-416F-B644-BC81-2818174B1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D2F160-71DA-C44F-BE95-E07BAD2AF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705F-C3EB-FF4F-87E5-9C46E36743D0}" type="datetime1">
              <a:rPr lang="en-GB" smtClean="0"/>
              <a:t>11/01/2024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6F008-E988-E544-B874-659DAA1B5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2632DE-3AF7-8D41-89BB-C8DB705D8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44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20FF4-E2CD-DD43-A1C1-BDC57AE43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64846B-DB8C-7844-AE93-F749B0DEA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06C53-3E9E-4A46-897F-123C983AB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C1C7-0CCE-9F40-AD83-72FAAD15F1AB}" type="datetime1">
              <a:rPr lang="en-GB" smtClean="0"/>
              <a:t>11/01/2024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E1FA4-9548-FE48-9A04-039CED74C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B24B98-9CC9-4646-98D0-94C23A2B9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17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7E632-E964-8246-AC8D-3E7C6522C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0889D-43A3-6844-A07E-12BA5AF8A0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C6A406-D5C5-EB44-AE39-A2E89D59E7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659DFE-A3FE-C94D-B4F6-DB9E0D68C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FA1B-12CC-2041-8555-EC33A6D58207}" type="datetime1">
              <a:rPr lang="en-GB" smtClean="0"/>
              <a:t>11/01/2024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A1E4C8-1044-BC4A-BBEE-6CC0D8265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458B28-50E7-8847-B27A-70E8C3C46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4019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C7752-1189-4D43-AEF2-633F037FF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55B080-8EA2-B34F-B0E3-0FE04AF7F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55EC71-DA57-CE4C-AC2A-6D39F047D2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5F0C2A-8D22-4046-B780-2EE1443389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9A111D-C9B5-6F4A-A0C1-F83C8C1D0C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C61BDE-A84B-DD49-9B8B-11433A05B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377C-CC5F-A249-8F15-9711F1AB9308}" type="datetime1">
              <a:rPr lang="en-GB" smtClean="0"/>
              <a:t>11/01/2024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8BAF9-B3AA-9345-AC6C-752E30219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84E713-AA6E-1E4F-B200-B4996DF2B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079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861CF-5C34-6E4B-9BA0-A048B161F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2BE3D3-2118-564B-ADD4-BD455B251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2607-D85E-5542-928B-D3CCCE2355D1}" type="datetime1">
              <a:rPr lang="en-GB" smtClean="0"/>
              <a:t>11/01/2024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B02277-5B2E-474C-8A16-547300480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BBE1C4-5D14-884B-B47A-85353AAE4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92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B6422B-3BFB-0C45-9A23-244143E1C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9C97-0E73-5743-AB91-3CA412E8CD33}" type="datetime1">
              <a:rPr lang="en-GB" smtClean="0"/>
              <a:t>11/01/2024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B12DB3-9319-7148-AD5E-7765CBB9A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DDD495-C038-5D42-AC41-F042206B2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2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01A24-6A24-DA42-99A4-983FF65FD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B7BA6-E14C-1E40-B1FD-3B51608B4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256357-4EC4-F244-BC8E-0E2A9858FE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FE4A60-29DA-554A-AB8E-7EF343527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52E4-20F1-EA48-8DD4-61F9E212110B}" type="datetime1">
              <a:rPr lang="en-GB" smtClean="0"/>
              <a:t>11/01/2024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2C31EA-E655-614C-A710-FC3EDD349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F7A316-820F-614D-AC6A-EB1739D72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698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DA7C4-C1A7-214E-A87F-EFA265160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18C2B9-1F1D-1C40-922D-C2861F7272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F6D37B-0C48-B94D-B0D4-AF175206F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595928-C3DE-1F48-8C1C-F956C689E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53BB-8561-924D-A6E8-6BB383B31666}" type="datetime1">
              <a:rPr lang="en-GB" smtClean="0"/>
              <a:t>11/01/2024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5F2FFF-FBF7-154E-93BE-D7430B527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8A8BC9-B1BD-4542-A72F-7A83E5D45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58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FBFC4D-B1B5-D245-9EE9-4D84DC115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7E6ECC-619F-1B4A-9C32-1431A2D37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F5E1F-85B1-5C41-BE28-46DA43084A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7B188-933C-F54B-A7A5-8CEBDC99A23F}" type="datetime1">
              <a:rPr lang="en-GB" smtClean="0"/>
              <a:t>11/01/2024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C6609-2F78-3041-98CB-7C21459DA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rshp.scot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6CE0A-BFA3-A142-B368-34CC6ACFA8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369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eforshe.org/en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39788"/>
            <a:ext cx="9144000" cy="2387600"/>
          </a:xfrm>
        </p:spPr>
        <p:txBody>
          <a:bodyPr/>
          <a:lstStyle/>
          <a:p>
            <a:br>
              <a:rPr lang="en-GB" b="1" dirty="0"/>
            </a:br>
            <a:r>
              <a:rPr lang="en-GB" b="1" dirty="0"/>
              <a:t>Equality and Feminism</a:t>
            </a:r>
            <a:r>
              <a:rPr lang="en-GB" sz="7200" b="1" dirty="0"/>
              <a:t> </a:t>
            </a:r>
            <a:endParaRPr lang="en-US" sz="6700" b="1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0815" y="3630613"/>
            <a:ext cx="10498016" cy="1655762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effectLst/>
                <a:ea typeface="Calibri" panose="020F0502020204030204" pitchFamily="34" charset="0"/>
              </a:rPr>
              <a:t>I understand what gender/sex-based equality means.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I can talk about what gender/sex-based equality and feminism mean to me.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I am developing skills and confidence to challenge inequality and abuse of power.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449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B47A3059-69F2-4E12-ACD8-A5FE281919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erson wearing a white shirt&#10;&#10;Description automatically generated">
            <a:extLst>
              <a:ext uri="{FF2B5EF4-FFF2-40B4-BE49-F238E27FC236}">
                <a16:creationId xmlns:a16="http://schemas.microsoft.com/office/drawing/2014/main" id="{DD09F7DF-3E18-4065-9564-FC924F00EF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3859" y="625683"/>
            <a:ext cx="3649035" cy="555128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383398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5655" y="2285541"/>
            <a:ext cx="4526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7145654" y="2684095"/>
            <a:ext cx="4603001" cy="34928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Feminism</a:t>
            </a:r>
            <a:r>
              <a:rPr lang="en-GB" dirty="0"/>
              <a:t> is a movement to bring about equal rights for women. Feminism is about making sure women and girls can be free to be who they want to be.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45654" y="6356350"/>
            <a:ext cx="3803083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823135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108D317-7CBD-4897-BD1F-959436D2A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erson holding a sign&#10;&#10;Description automatically generated">
            <a:extLst>
              <a:ext uri="{FF2B5EF4-FFF2-40B4-BE49-F238E27FC236}">
                <a16:creationId xmlns:a16="http://schemas.microsoft.com/office/drawing/2014/main" id="{6BD55E10-F987-4983-B1FF-7F3418D255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6717436" cy="6857990"/>
          </a:xfrm>
          <a:custGeom>
            <a:avLst/>
            <a:gdLst/>
            <a:ahLst/>
            <a:cxnLst/>
            <a:rect l="l" t="t" r="r" b="b"/>
            <a:pathLst>
              <a:path w="6717456" h="6858000">
                <a:moveTo>
                  <a:pt x="0" y="0"/>
                </a:moveTo>
                <a:lnTo>
                  <a:pt x="6149468" y="0"/>
                </a:lnTo>
                <a:lnTo>
                  <a:pt x="6202448" y="162605"/>
                </a:lnTo>
                <a:cubicBezTo>
                  <a:pt x="6535625" y="1263763"/>
                  <a:pt x="6717456" y="2453207"/>
                  <a:pt x="6717456" y="3694043"/>
                </a:cubicBezTo>
                <a:cubicBezTo>
                  <a:pt x="6717456" y="4757617"/>
                  <a:pt x="6583866" y="5783433"/>
                  <a:pt x="6335883" y="6748259"/>
                </a:cubicBezTo>
                <a:lnTo>
                  <a:pt x="6305198" y="6858000"/>
                </a:lnTo>
                <a:lnTo>
                  <a:pt x="0" y="6858000"/>
                </a:lnTo>
                <a:close/>
              </a:path>
            </a:pathLst>
          </a:custGeom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6297641-8B9F-4767-9606-8A1131322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89864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8F3CA65-EA00-46B4-9616-39E6853F7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6172" y="2240371"/>
            <a:ext cx="42062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7255563" y="2557587"/>
            <a:ext cx="4314645" cy="371731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dirty="0"/>
              <a:t>Feminism is important now because while in many ways men/boys and women/girls have the same opportunities, there are still important ways in which women and girls are discriminated against.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55563" y="6356350"/>
            <a:ext cx="3077157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613372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F27744B-47AB-4459-8C2F-1D5EE63A3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erson holding a sign&#10;&#10;Description automatically generated">
            <a:extLst>
              <a:ext uri="{FF2B5EF4-FFF2-40B4-BE49-F238E27FC236}">
                <a16:creationId xmlns:a16="http://schemas.microsoft.com/office/drawing/2014/main" id="{6BD55E10-F987-4983-B1FF-7F3418D255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"/>
            <a:ext cx="6865165" cy="6857990"/>
          </a:xfrm>
          <a:custGeom>
            <a:avLst/>
            <a:gdLst/>
            <a:ahLst/>
            <a:cxnLst/>
            <a:rect l="l" t="t" r="r" b="b"/>
            <a:pathLst>
              <a:path w="6865165" h="6858000">
                <a:moveTo>
                  <a:pt x="0" y="0"/>
                </a:moveTo>
                <a:lnTo>
                  <a:pt x="6865165" y="0"/>
                </a:lnTo>
                <a:lnTo>
                  <a:pt x="6859621" y="22952"/>
                </a:lnTo>
                <a:cubicBezTo>
                  <a:pt x="6623056" y="1069835"/>
                  <a:pt x="6492240" y="2220824"/>
                  <a:pt x="6492240" y="3429001"/>
                </a:cubicBezTo>
                <a:cubicBezTo>
                  <a:pt x="6492240" y="4637179"/>
                  <a:pt x="6623056" y="5788167"/>
                  <a:pt x="6859621" y="6835050"/>
                </a:cubicBezTo>
                <a:lnTo>
                  <a:pt x="686516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7D266DCC-5218-4AE0-B964-6FC2EA3BD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240" y="0"/>
            <a:ext cx="5699760" cy="6858000"/>
          </a:xfrm>
          <a:custGeom>
            <a:avLst/>
            <a:gdLst>
              <a:gd name="connsiteX0" fmla="*/ 365648 w 5588548"/>
              <a:gd name="connsiteY0" fmla="*/ 0 h 6858000"/>
              <a:gd name="connsiteX1" fmla="*/ 5588548 w 5588548"/>
              <a:gd name="connsiteY1" fmla="*/ 0 h 6858000"/>
              <a:gd name="connsiteX2" fmla="*/ 5588548 w 5588548"/>
              <a:gd name="connsiteY2" fmla="*/ 6858000 h 6858000"/>
              <a:gd name="connsiteX3" fmla="*/ 365648 w 5588548"/>
              <a:gd name="connsiteY3" fmla="*/ 6858000 h 6858000"/>
              <a:gd name="connsiteX4" fmla="*/ 360213 w 5588548"/>
              <a:gd name="connsiteY4" fmla="*/ 6835050 h 6858000"/>
              <a:gd name="connsiteX5" fmla="*/ 0 w 5588548"/>
              <a:gd name="connsiteY5" fmla="*/ 3429001 h 6858000"/>
              <a:gd name="connsiteX6" fmla="*/ 360213 w 5588548"/>
              <a:gd name="connsiteY6" fmla="*/ 2295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88548" h="6858000">
                <a:moveTo>
                  <a:pt x="365648" y="0"/>
                </a:moveTo>
                <a:lnTo>
                  <a:pt x="5588548" y="0"/>
                </a:lnTo>
                <a:lnTo>
                  <a:pt x="55885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973DE4F1-1583-4AE3-9696-9659D27C5F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1384" y="0"/>
            <a:ext cx="5690616" cy="6858000"/>
          </a:xfrm>
          <a:custGeom>
            <a:avLst/>
            <a:gdLst>
              <a:gd name="connsiteX0" fmla="*/ 372925 w 5690616"/>
              <a:gd name="connsiteY0" fmla="*/ 0 h 6858000"/>
              <a:gd name="connsiteX1" fmla="*/ 5690616 w 5690616"/>
              <a:gd name="connsiteY1" fmla="*/ 0 h 6858000"/>
              <a:gd name="connsiteX2" fmla="*/ 5690616 w 5690616"/>
              <a:gd name="connsiteY2" fmla="*/ 6858000 h 6858000"/>
              <a:gd name="connsiteX3" fmla="*/ 372925 w 5690616"/>
              <a:gd name="connsiteY3" fmla="*/ 6858000 h 6858000"/>
              <a:gd name="connsiteX4" fmla="*/ 367381 w 5690616"/>
              <a:gd name="connsiteY4" fmla="*/ 6835050 h 6858000"/>
              <a:gd name="connsiteX5" fmla="*/ 0 w 5690616"/>
              <a:gd name="connsiteY5" fmla="*/ 3429001 h 6858000"/>
              <a:gd name="connsiteX6" fmla="*/ 367381 w 5690616"/>
              <a:gd name="connsiteY6" fmla="*/ 2295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90616" h="6858000">
                <a:moveTo>
                  <a:pt x="372925" y="0"/>
                </a:moveTo>
                <a:lnTo>
                  <a:pt x="5690616" y="0"/>
                </a:lnTo>
                <a:lnTo>
                  <a:pt x="5690616" y="6858000"/>
                </a:lnTo>
                <a:lnTo>
                  <a:pt x="372925" y="6858000"/>
                </a:lnTo>
                <a:lnTo>
                  <a:pt x="367381" y="6835050"/>
                </a:lnTo>
                <a:cubicBezTo>
                  <a:pt x="130816" y="5788167"/>
                  <a:pt x="0" y="4637179"/>
                  <a:pt x="0" y="3429001"/>
                </a:cubicBezTo>
                <a:cubicBezTo>
                  <a:pt x="0" y="2220824"/>
                  <a:pt x="130816" y="1069835"/>
                  <a:pt x="367381" y="22952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6297641-8B9F-4767-9606-8A1131322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2239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D3C8959-A2A1-469E-8619-82F077E33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4495" y="218239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7043604" y="874378"/>
            <a:ext cx="4867114" cy="3834804"/>
          </a:xfrm>
        </p:spPr>
        <p:txBody>
          <a:bodyPr anchor="t">
            <a:noAutofit/>
          </a:bodyPr>
          <a:lstStyle/>
          <a:p>
            <a:pPr marL="0" lvl="0" indent="0">
              <a:lnSpc>
                <a:spcPct val="107000"/>
              </a:lnSpc>
              <a:buNone/>
              <a:tabLst>
                <a:tab pos="457200" algn="l"/>
              </a:tabLst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Although women make up 51% of the population, they are in the minority in positions of power such as being an MSP (45% are women). Only 11% of countries have a woman who is Head of State, like a President or Prime Minister.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Girls can be made to feel that certain subjects (like science or computing) or activities (like football or gaming) are not for them. This can apply to boys too; they might not feel they can do subjects like home economics or dance.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55561" y="6356350"/>
            <a:ext cx="3005379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4215087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8">
            <a:extLst>
              <a:ext uri="{FF2B5EF4-FFF2-40B4-BE49-F238E27FC236}">
                <a16:creationId xmlns:a16="http://schemas.microsoft.com/office/drawing/2014/main" id="{57F72BCA-EE24-40BE-9ECA-E10C9BA55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erson holding a sign&#10;&#10;Description automatically generated">
            <a:extLst>
              <a:ext uri="{FF2B5EF4-FFF2-40B4-BE49-F238E27FC236}">
                <a16:creationId xmlns:a16="http://schemas.microsoft.com/office/drawing/2014/main" id="{4A2BB500-2D65-44F4-A58C-3FEC6E84E3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199" y="566928"/>
            <a:ext cx="5157216" cy="5285232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504770" y="829607"/>
            <a:ext cx="4572000" cy="3776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 Women might be paid less than men for doing the same/similar job. In almost all big companies there is gender pay gap – so on average women workers earn less than men do.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r>
              <a:rPr lang="en-GB" dirty="0"/>
              <a:t>In many families, women/girls are expected to do more of the domestic chores or childcare.</a:t>
            </a:r>
          </a:p>
        </p:txBody>
      </p:sp>
      <p:sp>
        <p:nvSpPr>
          <p:cNvPr id="26" name="Rectangle 20">
            <a:extLst>
              <a:ext uri="{FF2B5EF4-FFF2-40B4-BE49-F238E27FC236}">
                <a16:creationId xmlns:a16="http://schemas.microsoft.com/office/drawing/2014/main" id="{6B3C4597-DD46-4BFC-B999-C52879B95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6112341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2">
            <a:extLst>
              <a:ext uri="{FF2B5EF4-FFF2-40B4-BE49-F238E27FC236}">
                <a16:creationId xmlns:a16="http://schemas.microsoft.com/office/drawing/2014/main" id="{632B59AC-0160-4F1D-934F-B7D8B6AE44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034272" y="3817404"/>
            <a:ext cx="54864" cy="45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042694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7F72BCA-EE24-40BE-9ECA-E10C9BA55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erson holding a sign&#10;&#10;Description automatically generated">
            <a:extLst>
              <a:ext uri="{FF2B5EF4-FFF2-40B4-BE49-F238E27FC236}">
                <a16:creationId xmlns:a16="http://schemas.microsoft.com/office/drawing/2014/main" id="{DE629225-2741-4D4A-9546-EB3AEEA540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199" y="566928"/>
            <a:ext cx="5157216" cy="5285232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262575" y="334773"/>
            <a:ext cx="5523025" cy="3776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Women/girls are often expected to look and behave in certain ways – to be a stereotype of what </a:t>
            </a:r>
            <a:r>
              <a:rPr lang="en-GB" i="1" dirty="0"/>
              <a:t>feminine</a:t>
            </a:r>
            <a:r>
              <a:rPr lang="en-GB" dirty="0"/>
              <a:t> should be. On the other hand, when they enjoy dressing up, they can be called negative things and blamed if they are harassed or attacked.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r>
              <a:rPr lang="en-GB" dirty="0"/>
              <a:t>Women and girls are more likely to experience sexual harassment and sexual violence. Women and girls can be blamed or shamed when they are the ones who experience these things.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B3C4597-DD46-4BFC-B999-C52879B95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6112341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32B59AC-0160-4F1D-934F-B7D8B6AE44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034272" y="3817404"/>
            <a:ext cx="54864" cy="45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4242331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108D317-7CBD-4897-BD1F-959436D2A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C4651E4D-CC46-452C-9384-748A80A740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6717436" cy="6857990"/>
          </a:xfrm>
          <a:custGeom>
            <a:avLst/>
            <a:gdLst/>
            <a:ahLst/>
            <a:cxnLst/>
            <a:rect l="l" t="t" r="r" b="b"/>
            <a:pathLst>
              <a:path w="6717456" h="6858000">
                <a:moveTo>
                  <a:pt x="0" y="0"/>
                </a:moveTo>
                <a:lnTo>
                  <a:pt x="6149468" y="0"/>
                </a:lnTo>
                <a:lnTo>
                  <a:pt x="6202448" y="162605"/>
                </a:lnTo>
                <a:cubicBezTo>
                  <a:pt x="6535625" y="1263763"/>
                  <a:pt x="6717456" y="2453207"/>
                  <a:pt x="6717456" y="3694043"/>
                </a:cubicBezTo>
                <a:cubicBezTo>
                  <a:pt x="6717456" y="4757617"/>
                  <a:pt x="6583866" y="5783433"/>
                  <a:pt x="6335883" y="6748259"/>
                </a:cubicBezTo>
                <a:lnTo>
                  <a:pt x="6305198" y="6858000"/>
                </a:lnTo>
                <a:lnTo>
                  <a:pt x="0" y="6858000"/>
                </a:lnTo>
                <a:close/>
              </a:path>
            </a:pathLst>
          </a:custGeom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6297641-8B9F-4767-9606-8A1131322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89864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8F3CA65-EA00-46B4-9616-39E6853F7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6172" y="2240371"/>
            <a:ext cx="42062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7045569" y="2400301"/>
            <a:ext cx="4524639" cy="3874604"/>
          </a:xfrm>
        </p:spPr>
        <p:txBody>
          <a:bodyPr anchor="t">
            <a:normAutofit/>
          </a:bodyPr>
          <a:lstStyle/>
          <a:p>
            <a:pPr marL="457200" lvl="1" indent="0">
              <a:buNone/>
            </a:pPr>
            <a:r>
              <a:rPr lang="en-GB" sz="2800" b="1" dirty="0"/>
              <a:t>Feminism</a:t>
            </a:r>
            <a:r>
              <a:rPr lang="en-GB" sz="2800" dirty="0"/>
              <a:t> is a movement to bring about equal rights for women. Feminism is about making sure women and girls can be free to be who they want to be.</a:t>
            </a:r>
          </a:p>
          <a:p>
            <a:pPr marL="457200" lvl="1" indent="0">
              <a:buNone/>
            </a:pPr>
            <a:endParaRPr lang="en-GB" sz="2800" dirty="0"/>
          </a:p>
          <a:p>
            <a:pPr marL="457200" lvl="1" indent="0">
              <a:buNone/>
            </a:pPr>
            <a:r>
              <a:rPr lang="en-GB" sz="2800" b="1" dirty="0"/>
              <a:t>Do you consider yourself to be a feminist?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55563" y="6356350"/>
            <a:ext cx="3077157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826DE52-C239-44C0-A13A-08FAD79D11BF}"/>
              </a:ext>
            </a:extLst>
          </p:cNvPr>
          <p:cNvSpPr txBox="1">
            <a:spLocks/>
          </p:cNvSpPr>
          <p:nvPr/>
        </p:nvSpPr>
        <p:spPr>
          <a:xfrm>
            <a:off x="7255563" y="851328"/>
            <a:ext cx="4314645" cy="8059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Question time Part 2</a:t>
            </a:r>
            <a:r>
              <a:rPr lang="en-GB" dirty="0"/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6788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108D317-7CBD-4897-BD1F-959436D2A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C4651E4D-CC46-452C-9384-748A80A740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6717436" cy="6857990"/>
          </a:xfrm>
          <a:custGeom>
            <a:avLst/>
            <a:gdLst/>
            <a:ahLst/>
            <a:cxnLst/>
            <a:rect l="l" t="t" r="r" b="b"/>
            <a:pathLst>
              <a:path w="6717456" h="6858000">
                <a:moveTo>
                  <a:pt x="0" y="0"/>
                </a:moveTo>
                <a:lnTo>
                  <a:pt x="6149468" y="0"/>
                </a:lnTo>
                <a:lnTo>
                  <a:pt x="6202448" y="162605"/>
                </a:lnTo>
                <a:cubicBezTo>
                  <a:pt x="6535625" y="1263763"/>
                  <a:pt x="6717456" y="2453207"/>
                  <a:pt x="6717456" y="3694043"/>
                </a:cubicBezTo>
                <a:cubicBezTo>
                  <a:pt x="6717456" y="4757617"/>
                  <a:pt x="6583866" y="5783433"/>
                  <a:pt x="6335883" y="6748259"/>
                </a:cubicBezTo>
                <a:lnTo>
                  <a:pt x="6305198" y="6858000"/>
                </a:lnTo>
                <a:lnTo>
                  <a:pt x="0" y="6858000"/>
                </a:lnTo>
                <a:close/>
              </a:path>
            </a:pathLst>
          </a:custGeom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6297641-8B9F-4767-9606-8A1131322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89864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8F3CA65-EA00-46B4-9616-39E6853F7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6172" y="2240371"/>
            <a:ext cx="42062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962487" y="2502508"/>
            <a:ext cx="4314645" cy="3717317"/>
          </a:xfrm>
        </p:spPr>
        <p:txBody>
          <a:bodyPr anchor="t">
            <a:normAutofit/>
          </a:bodyPr>
          <a:lstStyle/>
          <a:p>
            <a:pPr marL="457200" lvl="1" indent="0">
              <a:buNone/>
            </a:pPr>
            <a:r>
              <a:rPr lang="en-GB" sz="2800" dirty="0"/>
              <a:t>Can a man be a feminist?</a:t>
            </a:r>
          </a:p>
          <a:p>
            <a:pPr marL="457200" lvl="1" indent="0">
              <a:buNone/>
            </a:pPr>
            <a:r>
              <a:rPr lang="en-GB" sz="2800" dirty="0"/>
              <a:t>What has feminism got to do with boys and men? </a:t>
            </a:r>
          </a:p>
          <a:p>
            <a:pPr marL="457200" lvl="1" indent="0">
              <a:buNone/>
            </a:pPr>
            <a:br>
              <a:rPr lang="en-GB" sz="2800" b="1" dirty="0"/>
            </a:br>
            <a:endParaRPr lang="en-GB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55563" y="6356350"/>
            <a:ext cx="3077157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2498328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108D317-7CBD-4897-BD1F-959436D2A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C4651E4D-CC46-452C-9384-748A80A740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6717436" cy="6857990"/>
          </a:xfrm>
          <a:custGeom>
            <a:avLst/>
            <a:gdLst/>
            <a:ahLst/>
            <a:cxnLst/>
            <a:rect l="l" t="t" r="r" b="b"/>
            <a:pathLst>
              <a:path w="6717456" h="6858000">
                <a:moveTo>
                  <a:pt x="0" y="0"/>
                </a:moveTo>
                <a:lnTo>
                  <a:pt x="6149468" y="0"/>
                </a:lnTo>
                <a:lnTo>
                  <a:pt x="6202448" y="162605"/>
                </a:lnTo>
                <a:cubicBezTo>
                  <a:pt x="6535625" y="1263763"/>
                  <a:pt x="6717456" y="2453207"/>
                  <a:pt x="6717456" y="3694043"/>
                </a:cubicBezTo>
                <a:cubicBezTo>
                  <a:pt x="6717456" y="4757617"/>
                  <a:pt x="6583866" y="5783433"/>
                  <a:pt x="6335883" y="6748259"/>
                </a:cubicBezTo>
                <a:lnTo>
                  <a:pt x="6305198" y="6858000"/>
                </a:lnTo>
                <a:lnTo>
                  <a:pt x="0" y="6858000"/>
                </a:lnTo>
                <a:close/>
              </a:path>
            </a:pathLst>
          </a:custGeom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6297641-8B9F-4767-9606-8A1131322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89864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8F3CA65-EA00-46B4-9616-39E6853F7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6172" y="2240371"/>
            <a:ext cx="42062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903871" y="2448846"/>
            <a:ext cx="4314645" cy="3717317"/>
          </a:xfrm>
        </p:spPr>
        <p:txBody>
          <a:bodyPr anchor="t">
            <a:normAutofit/>
          </a:bodyPr>
          <a:lstStyle/>
          <a:p>
            <a:pPr marL="457200" lvl="1" indent="0">
              <a:buNone/>
            </a:pPr>
            <a:r>
              <a:rPr lang="en-GB" sz="2800" dirty="0"/>
              <a:t>Can you imagine a world in which women and men are equal?</a:t>
            </a:r>
            <a:br>
              <a:rPr lang="en-GB" sz="2800" b="1" dirty="0"/>
            </a:br>
            <a:endParaRPr lang="en-GB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55563" y="6356350"/>
            <a:ext cx="3077157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37023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108D317-7CBD-4897-BD1F-959436D2A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http://www.heforshe.org/-/media/heforshe/images/newsroomstory/areyouheforshe.jpg">
            <a:extLst>
              <a:ext uri="{FF2B5EF4-FFF2-40B4-BE49-F238E27FC236}">
                <a16:creationId xmlns:a16="http://schemas.microsoft.com/office/drawing/2014/main" id="{5EAE5ACE-DE14-8C45-A2F6-0E06FDEBBECB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6717436" cy="6857990"/>
          </a:xfrm>
          <a:custGeom>
            <a:avLst/>
            <a:gdLst/>
            <a:ahLst/>
            <a:cxnLst/>
            <a:rect l="l" t="t" r="r" b="b"/>
            <a:pathLst>
              <a:path w="6717456" h="6858000">
                <a:moveTo>
                  <a:pt x="0" y="0"/>
                </a:moveTo>
                <a:lnTo>
                  <a:pt x="6149468" y="0"/>
                </a:lnTo>
                <a:lnTo>
                  <a:pt x="6202448" y="162605"/>
                </a:lnTo>
                <a:cubicBezTo>
                  <a:pt x="6535625" y="1263763"/>
                  <a:pt x="6717456" y="2453207"/>
                  <a:pt x="6717456" y="3694043"/>
                </a:cubicBezTo>
                <a:cubicBezTo>
                  <a:pt x="6717456" y="4757617"/>
                  <a:pt x="6583866" y="5783433"/>
                  <a:pt x="6335883" y="6748259"/>
                </a:cubicBezTo>
                <a:lnTo>
                  <a:pt x="6305198" y="6858000"/>
                </a:lnTo>
                <a:lnTo>
                  <a:pt x="0" y="6858000"/>
                </a:lnTo>
                <a:close/>
              </a:path>
            </a:pathLst>
          </a:custGeom>
          <a:noFill/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6297641-8B9F-4767-9606-8A1131322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89864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8F3CA65-EA00-46B4-9616-39E6853F7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6172" y="2240371"/>
            <a:ext cx="42062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997656" y="662259"/>
            <a:ext cx="4914143" cy="3717317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GB" sz="2400" b="1" dirty="0"/>
              <a:t>He for She</a:t>
            </a:r>
          </a:p>
          <a:p>
            <a:pPr marL="0" indent="0">
              <a:buNone/>
            </a:pPr>
            <a:r>
              <a:rPr lang="en-GB" sz="2400" dirty="0"/>
              <a:t>The world is at a turning point. People everywhere understand and support the idea of gender equality. They know it’s not just a women’s issue, it’s a human rights issue. And when these powerful voices are heard, they will change the world. The time for that change is now.</a:t>
            </a:r>
            <a:br>
              <a:rPr lang="en-GB" sz="2400" dirty="0"/>
            </a:br>
            <a:br>
              <a:rPr lang="en-GB" sz="2400" dirty="0"/>
            </a:br>
            <a:r>
              <a:rPr lang="en-GB" sz="2400" dirty="0"/>
              <a:t>HeForShe is inviting people around the world to stand together to create a bold, visible force for gender equality. And it starts by taking action right now to create a gender equal world.</a:t>
            </a:r>
          </a:p>
          <a:p>
            <a:pPr marL="0" indent="0">
              <a:buNone/>
            </a:pPr>
            <a:r>
              <a:rPr lang="en-GB" sz="2400" b="1" u="sng" dirty="0">
                <a:hlinkClick r:id="rId4"/>
              </a:rPr>
              <a:t>http://www.heforshe.org/en</a:t>
            </a:r>
            <a:r>
              <a:rPr lang="en-GB" sz="2400" b="1" dirty="0"/>
              <a:t> 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b="1" dirty="0"/>
              <a:t>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5966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108D317-7CBD-4897-BD1F-959436D2A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1D3FAC8-4B8A-4F64-9E65-D3F1DC3BFB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6717436" cy="6857990"/>
          </a:xfrm>
          <a:custGeom>
            <a:avLst/>
            <a:gdLst/>
            <a:ahLst/>
            <a:cxnLst/>
            <a:rect l="l" t="t" r="r" b="b"/>
            <a:pathLst>
              <a:path w="6717456" h="6858000">
                <a:moveTo>
                  <a:pt x="0" y="0"/>
                </a:moveTo>
                <a:lnTo>
                  <a:pt x="6149468" y="0"/>
                </a:lnTo>
                <a:lnTo>
                  <a:pt x="6202448" y="162605"/>
                </a:lnTo>
                <a:cubicBezTo>
                  <a:pt x="6535625" y="1263763"/>
                  <a:pt x="6717456" y="2453207"/>
                  <a:pt x="6717456" y="3694043"/>
                </a:cubicBezTo>
                <a:cubicBezTo>
                  <a:pt x="6717456" y="4757617"/>
                  <a:pt x="6583866" y="5783433"/>
                  <a:pt x="6335883" y="6748259"/>
                </a:cubicBezTo>
                <a:lnTo>
                  <a:pt x="6305198" y="6858000"/>
                </a:lnTo>
                <a:lnTo>
                  <a:pt x="0" y="6858000"/>
                </a:lnTo>
                <a:close/>
              </a:path>
            </a:pathLst>
          </a:custGeom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6297641-8B9F-4767-9606-8A1131322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89864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F3CA65-EA00-46B4-9616-39E6853F7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6172" y="2240371"/>
            <a:ext cx="42062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5563" y="2557587"/>
            <a:ext cx="4314645" cy="371731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3200" b="1"/>
              <a:t>Men can… </a:t>
            </a:r>
          </a:p>
          <a:p>
            <a:pPr marL="0" indent="0">
              <a:buNone/>
            </a:pPr>
            <a:r>
              <a:rPr lang="en-GB" sz="3200" b="1"/>
              <a:t>Women can….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55563" y="6356350"/>
            <a:ext cx="3077157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662824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082622D-AAF3-4897-8629-FC918530D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7457DD9-5A45-400A-AB4B-4B4EDECA2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7A8D644-DC77-4E9E-9FA9-2287457E429E}"/>
              </a:ext>
            </a:extLst>
          </p:cNvPr>
          <p:cNvSpPr txBox="1">
            <a:spLocks/>
          </p:cNvSpPr>
          <p:nvPr/>
        </p:nvSpPr>
        <p:spPr>
          <a:xfrm>
            <a:off x="1046746" y="641850"/>
            <a:ext cx="3611880" cy="1535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b="1" dirty="0">
                <a:ea typeface="+mj-ea"/>
                <a:cs typeface="+mj-cs"/>
              </a:rPr>
              <a:t>Question time</a:t>
            </a:r>
            <a:endParaRPr lang="en-US" dirty="0">
              <a:ea typeface="+mj-ea"/>
              <a:cs typeface="+mj-cs"/>
            </a:endParaRP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endParaRPr lang="en-US" dirty="0">
              <a:ea typeface="+mj-ea"/>
              <a:cs typeface="+mj-cs"/>
            </a:endParaRPr>
          </a:p>
        </p:txBody>
      </p:sp>
      <p:sp>
        <p:nvSpPr>
          <p:cNvPr id="16" name="Rectangle 22">
            <a:extLst>
              <a:ext uri="{FF2B5EF4-FFF2-40B4-BE49-F238E27FC236}">
                <a16:creationId xmlns:a16="http://schemas.microsoft.com/office/drawing/2014/main" id="{441CF7D6-A660-431A-B0BB-140A0D555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570A85B-3810-4F95-97B0-CBF4CCDB3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300640" y="641850"/>
            <a:ext cx="6053160" cy="153586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dirty="0"/>
              <a:t>Do you believe in the equality of all people?</a:t>
            </a:r>
          </a:p>
        </p:txBody>
      </p:sp>
      <p:pic>
        <p:nvPicPr>
          <p:cNvPr id="3" name="Picture 2" descr="A picture containing toy, drawing&#10;&#10;Description automatically generated">
            <a:extLst>
              <a:ext uri="{FF2B5EF4-FFF2-40B4-BE49-F238E27FC236}">
                <a16:creationId xmlns:a16="http://schemas.microsoft.com/office/drawing/2014/main" id="{BA457D6E-B911-4321-B8B8-7DE95630BB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416" y="2731167"/>
            <a:ext cx="11167447" cy="348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954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C03DDB2E-68A6-4B69-8803-0A52B5921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erson sitting at a table&#10;&#10;Description automatically generated">
            <a:extLst>
              <a:ext uri="{FF2B5EF4-FFF2-40B4-BE49-F238E27FC236}">
                <a16:creationId xmlns:a16="http://schemas.microsoft.com/office/drawing/2014/main" id="{D5865447-B9D8-4234-B8AB-ABB47048A8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402639" y="601141"/>
            <a:ext cx="2996282" cy="2070529"/>
          </a:xfrm>
          <a:prstGeom prst="rect">
            <a:avLst/>
          </a:prstGeom>
        </p:spPr>
      </p:pic>
      <p:pic>
        <p:nvPicPr>
          <p:cNvPr id="10" name="Picture 9" descr="A person wearing a hat&#10;&#10;Description automatically generated">
            <a:extLst>
              <a:ext uri="{FF2B5EF4-FFF2-40B4-BE49-F238E27FC236}">
                <a16:creationId xmlns:a16="http://schemas.microsoft.com/office/drawing/2014/main" id="{E8BD03FE-7914-4DD9-8BE6-071FB88875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639" y="2772258"/>
            <a:ext cx="2996282" cy="3409078"/>
          </a:xfrm>
          <a:prstGeom prst="rect">
            <a:avLst/>
          </a:prstGeom>
        </p:spPr>
      </p:pic>
      <p:pic>
        <p:nvPicPr>
          <p:cNvPr id="12" name="Picture 11" descr="A person wearing a hat&#10;&#10;Description automatically generated">
            <a:extLst>
              <a:ext uri="{FF2B5EF4-FFF2-40B4-BE49-F238E27FC236}">
                <a16:creationId xmlns:a16="http://schemas.microsoft.com/office/drawing/2014/main" id="{9583B1CC-B7F2-4401-AC17-028351912C9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9525" y="601141"/>
            <a:ext cx="3514226" cy="330278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481EABE0-FA8E-49A5-A966-F0539111C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836709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6A3E26D-73B1-468C-B97B-BC1815959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02011" y="2712821"/>
            <a:ext cx="411480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person sitting at a table using a computer&#10;&#10;Description automatically generated">
            <a:extLst>
              <a:ext uri="{FF2B5EF4-FFF2-40B4-BE49-F238E27FC236}">
                <a16:creationId xmlns:a16="http://schemas.microsoft.com/office/drawing/2014/main" id="{967ED69B-9AEA-4BEF-AAC4-4352B327CC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9525" y="4005064"/>
            <a:ext cx="3514226" cy="2176272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7602014" y="2942520"/>
            <a:ext cx="4038168" cy="32458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Do you believe that women and men should be paid the same money for the same job?</a:t>
            </a:r>
          </a:p>
        </p:txBody>
      </p:sp>
    </p:spTree>
    <p:extLst>
      <p:ext uri="{BB962C8B-B14F-4D97-AF65-F5344CB8AC3E}">
        <p14:creationId xmlns:p14="http://schemas.microsoft.com/office/powerpoint/2010/main" val="1206073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C03DDB2E-68A6-4B69-8803-0A52B5921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girl&#10;&#10;Description automatically generated">
            <a:extLst>
              <a:ext uri="{FF2B5EF4-FFF2-40B4-BE49-F238E27FC236}">
                <a16:creationId xmlns:a16="http://schemas.microsoft.com/office/drawing/2014/main" id="{387B8E43-757A-4DE7-AE68-13EAA4DB0A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402638" y="1577338"/>
            <a:ext cx="3254899" cy="3703324"/>
          </a:xfrm>
          <a:prstGeom prst="rect">
            <a:avLst/>
          </a:prstGeom>
        </p:spPr>
      </p:pic>
      <p:pic>
        <p:nvPicPr>
          <p:cNvPr id="7" name="Picture 6" descr="A person posing for a picture&#10;&#10;Description automatically generated">
            <a:extLst>
              <a:ext uri="{FF2B5EF4-FFF2-40B4-BE49-F238E27FC236}">
                <a16:creationId xmlns:a16="http://schemas.microsoft.com/office/drawing/2014/main" id="{C3D9D8AA-325E-47D2-A510-280BB0CEB8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0306" y="601141"/>
            <a:ext cx="3514226" cy="3302785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481EABE0-FA8E-49A5-A966-F0539111C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836709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6A3E26D-73B1-468C-B97B-BC1815959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02011" y="2712821"/>
            <a:ext cx="411480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picture containing person, eating, man, sitting&#10;&#10;Description automatically generated">
            <a:extLst>
              <a:ext uri="{FF2B5EF4-FFF2-40B4-BE49-F238E27FC236}">
                <a16:creationId xmlns:a16="http://schemas.microsoft.com/office/drawing/2014/main" id="{AF364E3B-710E-4B96-A552-BBC2E43B5B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0306" y="4005064"/>
            <a:ext cx="3514226" cy="2176272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7602014" y="2942520"/>
            <a:ext cx="4038168" cy="32458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Do you believe that everyone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should be safe in their own home and in the street?</a:t>
            </a:r>
          </a:p>
        </p:txBody>
      </p:sp>
    </p:spTree>
    <p:extLst>
      <p:ext uri="{BB962C8B-B14F-4D97-AF65-F5344CB8AC3E}">
        <p14:creationId xmlns:p14="http://schemas.microsoft.com/office/powerpoint/2010/main" val="1628983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03DDB2E-68A6-4B69-8803-0A52B5921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necklace&#10;&#10;Description automatically generated">
            <a:extLst>
              <a:ext uri="{FF2B5EF4-FFF2-40B4-BE49-F238E27FC236}">
                <a16:creationId xmlns:a16="http://schemas.microsoft.com/office/drawing/2014/main" id="{2DBB9A00-C42D-45CB-90A2-656D0EDA5F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639" y="601141"/>
            <a:ext cx="2996282" cy="20705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849DD5-CE78-459F-A903-648B9838E4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639" y="2772258"/>
            <a:ext cx="2996282" cy="34090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E297F8-D5A3-4647-87EE-D5DD7011A99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9525" y="601141"/>
            <a:ext cx="3514226" cy="330278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81EABE0-FA8E-49A5-A966-F0539111C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836709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6A3E26D-73B1-468C-B97B-BC1815959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02011" y="2712821"/>
            <a:ext cx="411480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picture containing appliance, dryer, indoor, washer&#10;&#10;Description automatically generated">
            <a:extLst>
              <a:ext uri="{FF2B5EF4-FFF2-40B4-BE49-F238E27FC236}">
                <a16:creationId xmlns:a16="http://schemas.microsoft.com/office/drawing/2014/main" id="{70758031-DDF4-4D0D-B7AB-CB238F63E92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9525" y="4005064"/>
            <a:ext cx="3514226" cy="2176272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7602014" y="2942520"/>
            <a:ext cx="4038168" cy="32458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Do you think boys/men and girls/women should do the same amount of work at home?</a:t>
            </a:r>
          </a:p>
        </p:txBody>
      </p:sp>
    </p:spTree>
    <p:extLst>
      <p:ext uri="{BB962C8B-B14F-4D97-AF65-F5344CB8AC3E}">
        <p14:creationId xmlns:p14="http://schemas.microsoft.com/office/powerpoint/2010/main" val="917187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10A05691-F36F-44DD-904C-144D68CAF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67C3FE-E9EF-4C09-882B-7BD3D5FA9B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0382" y="418068"/>
            <a:ext cx="1779522" cy="2537035"/>
          </a:xfrm>
          <a:prstGeom prst="rect">
            <a:avLst/>
          </a:prstGeom>
        </p:spPr>
      </p:pic>
      <p:pic>
        <p:nvPicPr>
          <p:cNvPr id="3" name="Picture 2" descr="A hand holding a baby&#10;&#10;Description automatically generated">
            <a:extLst>
              <a:ext uri="{FF2B5EF4-FFF2-40B4-BE49-F238E27FC236}">
                <a16:creationId xmlns:a16="http://schemas.microsoft.com/office/drawing/2014/main" id="{78E4EC44-071F-460E-88B1-B0A523BBD9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3846" y="762385"/>
            <a:ext cx="3175057" cy="21927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D857D3-B170-4E34-9912-5030A6D2FA8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6663" y="3122251"/>
            <a:ext cx="4475151" cy="3057144"/>
          </a:xfrm>
          <a:prstGeom prst="rect">
            <a:avLst/>
          </a:prstGeom>
        </p:spPr>
      </p:pic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D79DE9F7-28C4-4856-BA57-D696E124C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4892" y="633619"/>
            <a:ext cx="4927413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1F9ED9C-121B-44C6-A308-5824769C4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0884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A5F8185-F27B-4E99-A06C-007336FE3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52776" y="2121408"/>
            <a:ext cx="395865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7352645" y="2359152"/>
            <a:ext cx="4056530" cy="3429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/>
              <a:t>Do you think that women and men should be equally involved in bringing up their children?</a:t>
            </a:r>
          </a:p>
        </p:txBody>
      </p:sp>
    </p:spTree>
    <p:extLst>
      <p:ext uri="{BB962C8B-B14F-4D97-AF65-F5344CB8AC3E}">
        <p14:creationId xmlns:p14="http://schemas.microsoft.com/office/powerpoint/2010/main" val="3720254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B47A3059-69F2-4E12-ACD8-A5FE281919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17" descr="Group">
            <a:extLst>
              <a:ext uri="{FF2B5EF4-FFF2-40B4-BE49-F238E27FC236}">
                <a16:creationId xmlns:a16="http://schemas.microsoft.com/office/drawing/2014/main" id="{715784C0-F1A4-479E-ADB4-385310F253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2736" y="625683"/>
            <a:ext cx="5551280" cy="555128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383398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5655" y="2285541"/>
            <a:ext cx="4526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7145654" y="2684095"/>
            <a:ext cx="4603001" cy="34928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What is equality?</a:t>
            </a:r>
          </a:p>
          <a:p>
            <a:pPr marL="0" indent="0">
              <a:buNone/>
            </a:pPr>
            <a:r>
              <a:rPr lang="en-GB" dirty="0"/>
              <a:t>Equality is about making sure that every person has the same chances to make the most of their lives and talents.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45654" y="6356350"/>
            <a:ext cx="3803083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2968768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1CF52A77-A2EF-4573-95A2-1FD96EE6156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101" y="375320"/>
            <a:ext cx="2568979" cy="3848658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22A5670-0F7B-4199-AEAB-33FBA9CEA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627" y="-1"/>
            <a:ext cx="0" cy="4572000"/>
          </a:xfrm>
          <a:prstGeom prst="line">
            <a:avLst/>
          </a:prstGeom>
          <a:ln w="3810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boy in a striped shirt and smiling at the camera&#10;&#10;Description automatically generated">
            <a:extLst>
              <a:ext uri="{FF2B5EF4-FFF2-40B4-BE49-F238E27FC236}">
                <a16:creationId xmlns:a16="http://schemas.microsoft.com/office/drawing/2014/main" id="{4A1B97B2-5993-43F2-B99D-B8CC135C717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8856" y="375320"/>
            <a:ext cx="2483313" cy="1657612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BB1744D-A7DF-4B65-B6E3-DCF12BB2D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627" y="2228770"/>
            <a:ext cx="2877035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phic 17" descr="Group">
            <a:extLst>
              <a:ext uri="{FF2B5EF4-FFF2-40B4-BE49-F238E27FC236}">
                <a16:creationId xmlns:a16="http://schemas.microsoft.com/office/drawing/2014/main" id="{715784C0-F1A4-479E-ADB4-385310F253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17111" y="2424609"/>
            <a:ext cx="1799367" cy="1799367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82DD753-EA38-4E86-91FB-05041A44A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567905"/>
            <a:ext cx="7530662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table, indoor, person, floor&#10;&#10;Description automatically generated">
            <a:extLst>
              <a:ext uri="{FF2B5EF4-FFF2-40B4-BE49-F238E27FC236}">
                <a16:creationId xmlns:a16="http://schemas.microsoft.com/office/drawing/2014/main" id="{AD73B19C-B693-4494-8030-AB1A1F71538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477" y="4911833"/>
            <a:ext cx="2169316" cy="1448019"/>
          </a:xfrm>
          <a:prstGeom prst="rect">
            <a:avLst/>
          </a:prstGeom>
        </p:spPr>
      </p:pic>
      <p:pic>
        <p:nvPicPr>
          <p:cNvPr id="6" name="Picture 5" descr="A girl looking at the camera&#10;&#10;Description automatically generated">
            <a:extLst>
              <a:ext uri="{FF2B5EF4-FFF2-40B4-BE49-F238E27FC236}">
                <a16:creationId xmlns:a16="http://schemas.microsoft.com/office/drawing/2014/main" id="{0D26B747-AB09-424A-91BE-641CFF100F7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4845" y="4911833"/>
            <a:ext cx="2280354" cy="1448024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7729248" y="1009361"/>
            <a:ext cx="4174746" cy="3902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/>
              <a:t>What is equality?</a:t>
            </a:r>
          </a:p>
          <a:p>
            <a:pPr marL="0" indent="0">
              <a:buNone/>
            </a:pPr>
            <a:r>
              <a:rPr lang="en-GB" sz="2400" dirty="0"/>
              <a:t>It is also the belief that no one should have poorer life chances because of the way they were born, where they come from, what they believe, or whether they have a disability.</a:t>
            </a:r>
          </a:p>
          <a:p>
            <a:pPr marL="0" indent="0">
              <a:buNone/>
            </a:pPr>
            <a:r>
              <a:rPr lang="en-GB" sz="2400" dirty="0"/>
              <a:t>Equality recognises that certain groups of people like girls/women, LGBT people, people with disabilities or people from Black/Minority Ethnic communities have experienced discrimination. 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DA63E78-7704-45EF-B5D3-EADDF5D82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1730262" y="5706812"/>
            <a:ext cx="22860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62822" y="6417766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057144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757</Words>
  <Application>Microsoft Office PowerPoint</Application>
  <PresentationFormat>Widescreen</PresentationFormat>
  <Paragraphs>54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Futura Medium</vt:lpstr>
      <vt:lpstr>Office Theme</vt:lpstr>
      <vt:lpstr> Equality and Feminism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Equality and Feminism </dc:title>
  <dc:creator>Colin Morrison</dc:creator>
  <cp:lastModifiedBy>Colin Morrison TASC Morrison</cp:lastModifiedBy>
  <cp:revision>3</cp:revision>
  <dcterms:created xsi:type="dcterms:W3CDTF">2020-04-15T09:25:06Z</dcterms:created>
  <dcterms:modified xsi:type="dcterms:W3CDTF">2024-01-11T11:20:28Z</dcterms:modified>
</cp:coreProperties>
</file>