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9"/>
  </p:notesMasterIdLst>
  <p:sldIdLst>
    <p:sldId id="256" r:id="rId2"/>
    <p:sldId id="261" r:id="rId3"/>
    <p:sldId id="262" r:id="rId4"/>
    <p:sldId id="285" r:id="rId5"/>
    <p:sldId id="263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/>
    <p:restoredTop sz="94407"/>
  </p:normalViewPr>
  <p:slideViewPr>
    <p:cSldViewPr snapToGrid="0" snapToObjects="1">
      <p:cViewPr varScale="1">
        <p:scale>
          <a:sx n="59" d="100"/>
          <a:sy n="59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3DBFCA84-B98E-466E-9864-00B55A1A91B4}"/>
    <pc:docChg chg="modSld">
      <pc:chgData name="Colin Morrison TASC Morrison" userId="9e8379d8aac75974" providerId="LiveId" clId="{3DBFCA84-B98E-466E-9864-00B55A1A91B4}" dt="2024-01-11T11:00:01.493" v="2" actId="20577"/>
      <pc:docMkLst>
        <pc:docMk/>
      </pc:docMkLst>
      <pc:sldChg chg="modSp mod">
        <pc:chgData name="Colin Morrison TASC Morrison" userId="9e8379d8aac75974" providerId="LiveId" clId="{3DBFCA84-B98E-466E-9864-00B55A1A91B4}" dt="2024-01-11T11:00:01.493" v="2" actId="20577"/>
        <pc:sldMkLst>
          <pc:docMk/>
          <pc:sldMk cId="4135636751" sldId="287"/>
        </pc:sldMkLst>
        <pc:spChg chg="mod">
          <ac:chgData name="Colin Morrison TASC Morrison" userId="9e8379d8aac75974" providerId="LiveId" clId="{3DBFCA84-B98E-466E-9864-00B55A1A91B4}" dt="2024-01-11T11:00:01.493" v="2" actId="20577"/>
          <ac:spMkLst>
            <pc:docMk/>
            <pc:sldMk cId="4135636751" sldId="287"/>
            <ac:spMk id="3" creationId="{00000000-0000-0000-0000-000000000000}"/>
          </ac:spMkLst>
        </pc:spChg>
      </pc:sldChg>
    </pc:docChg>
  </pc:docChgLst>
  <pc:docChgLst>
    <pc:chgData name="Colin Morrison TASC Morrison" userId="9e8379d8aac75974" providerId="LiveId" clId="{BD7535D3-8B7A-44E2-A44B-543BE54D5E44}"/>
    <pc:docChg chg="delSld modSld">
      <pc:chgData name="Colin Morrison TASC Morrison" userId="9e8379d8aac75974" providerId="LiveId" clId="{BD7535D3-8B7A-44E2-A44B-543BE54D5E44}" dt="2023-08-22T09:16:00.253" v="21" actId="14100"/>
      <pc:docMkLst>
        <pc:docMk/>
      </pc:docMkLst>
      <pc:sldChg chg="del">
        <pc:chgData name="Colin Morrison TASC Morrison" userId="9e8379d8aac75974" providerId="LiveId" clId="{BD7535D3-8B7A-44E2-A44B-543BE54D5E44}" dt="2023-08-22T09:15:01.515" v="0" actId="2696"/>
        <pc:sldMkLst>
          <pc:docMk/>
          <pc:sldMk cId="1774555022" sldId="284"/>
        </pc:sldMkLst>
      </pc:sldChg>
      <pc:sldChg chg="modSp mod">
        <pc:chgData name="Colin Morrison TASC Morrison" userId="9e8379d8aac75974" providerId="LiveId" clId="{BD7535D3-8B7A-44E2-A44B-543BE54D5E44}" dt="2023-08-22T09:16:00.253" v="21" actId="14100"/>
        <pc:sldMkLst>
          <pc:docMk/>
          <pc:sldMk cId="1050533995" sldId="285"/>
        </pc:sldMkLst>
        <pc:spChg chg="mod">
          <ac:chgData name="Colin Morrison TASC Morrison" userId="9e8379d8aac75974" providerId="LiveId" clId="{BD7535D3-8B7A-44E2-A44B-543BE54D5E44}" dt="2023-08-22T09:15:37.026" v="17" actId="255"/>
          <ac:spMkLst>
            <pc:docMk/>
            <pc:sldMk cId="1050533995" sldId="285"/>
            <ac:spMk id="3" creationId="{00000000-0000-0000-0000-000000000000}"/>
          </ac:spMkLst>
        </pc:spChg>
        <pc:spChg chg="mod">
          <ac:chgData name="Colin Morrison TASC Morrison" userId="9e8379d8aac75974" providerId="LiveId" clId="{BD7535D3-8B7A-44E2-A44B-543BE54D5E44}" dt="2023-08-22T09:16:00.253" v="21" actId="14100"/>
          <ac:spMkLst>
            <pc:docMk/>
            <pc:sldMk cId="1050533995" sldId="285"/>
            <ac:spMk id="14" creationId="{BE13D624-F6CF-498B-8650-50A3FB41D7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11/01/2024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11/01/2024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11/01/2024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uBFG-OeRwh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Being a parent/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carer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: Would having a baby change my life? What do parents and carers need?</a:t>
            </a:r>
            <a:endParaRPr lang="en-US" sz="2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can discuss the skills and qualities of a parent/</a:t>
            </a:r>
            <a:r>
              <a:rPr lang="en-US" sz="2000" dirty="0" err="1"/>
              <a:t>carer</a:t>
            </a:r>
            <a:r>
              <a:rPr lang="en-US" sz="2000" dirty="0"/>
              <a:t>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can talk about what a parent/</a:t>
            </a:r>
            <a:r>
              <a:rPr lang="en-US" sz="2000" dirty="0" err="1"/>
              <a:t>carer</a:t>
            </a:r>
            <a:r>
              <a:rPr lang="en-US" sz="2000" dirty="0"/>
              <a:t> does to make sure their child is healthy, happy and safe.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can discuss some of the challenges of being a parent/</a:t>
            </a:r>
            <a:r>
              <a:rPr lang="en-US" sz="2000" dirty="0" err="1"/>
              <a:t>carer</a:t>
            </a:r>
            <a:r>
              <a:rPr lang="en-US" sz="2000" dirty="0"/>
              <a:t> and how to seek help and support.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talk about the kind of parent or </a:t>
            </a:r>
            <a:r>
              <a:rPr lang="en-US" sz="2000" dirty="0" err="1"/>
              <a:t>carer</a:t>
            </a:r>
            <a:r>
              <a:rPr lang="en-US" sz="2000" dirty="0"/>
              <a:t> I would be.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Do you think having a baby would change your life?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What kind of parent do you think you would be?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>
            <a:picLocks noGr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3" r="5286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Baby Borrowers </a:t>
            </a:r>
          </a:p>
          <a:p>
            <a:pPr marL="0" indent="0">
              <a:buNone/>
            </a:pPr>
            <a:r>
              <a:rPr lang="en-GB" sz="2400" b="1" u="sng" dirty="0">
                <a:hlinkClick r:id="rId2"/>
              </a:rPr>
              <a:t>https://youtu.be/uBFG-OeRwh4</a:t>
            </a:r>
            <a:r>
              <a:rPr lang="en-GB" sz="2400" b="1" dirty="0"/>
              <a:t> </a:t>
            </a:r>
          </a:p>
          <a:p>
            <a:pPr marL="0" indent="0">
              <a:buNone/>
            </a:pPr>
            <a:r>
              <a:rPr lang="en-GB" sz="2400" dirty="0"/>
              <a:t>(duration 19 minutes 16 seconds)</a:t>
            </a:r>
            <a:r>
              <a:rPr lang="en-US" sz="2400" dirty="0"/>
              <a:t> </a:t>
            </a:r>
            <a:r>
              <a:rPr lang="en-GB" sz="2400" dirty="0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E6C51-E7F9-4D7B-8CB9-C06E9ECD2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066" y="1351852"/>
            <a:ext cx="4237686" cy="40787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6618" y="6356350"/>
            <a:ext cx="41148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7738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77FCF7A1-0EAC-4EDE-B630-0BD2A2803766}"/>
              </a:ext>
            </a:extLst>
          </p:cNvPr>
          <p:cNvPicPr>
            <a:picLocks noGr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04" r="2" b="21393"/>
          <a:stretch/>
        </p:blipFill>
        <p:spPr>
          <a:xfrm>
            <a:off x="579264" y="365141"/>
            <a:ext cx="6288262" cy="3063875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563" y="3768725"/>
            <a:ext cx="3315810" cy="21050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000" b="1" dirty="0"/>
              <a:t>Good parenting</a:t>
            </a:r>
            <a:endParaRPr lang="en-US" sz="2000" b="1" dirty="0"/>
          </a:p>
          <a:p>
            <a:pPr marL="0" indent="0">
              <a:buNone/>
            </a:pPr>
            <a:r>
              <a:rPr lang="en-GB" sz="2000" dirty="0"/>
              <a:t>No parent is perfect, but apart from providing the basics of good diet and basic care, what do you think the rules or foundations for being a good parent should be?</a:t>
            </a:r>
            <a:endParaRPr lang="en-US" sz="2000" dirty="0"/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271E8EA9-36A5-428A-8D65-BCD5B109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79" r="11767" b="3"/>
          <a:stretch/>
        </p:blipFill>
        <p:spPr>
          <a:xfrm>
            <a:off x="7048500" y="365109"/>
            <a:ext cx="4621006" cy="58118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E13D624-F6CF-498B-8650-50A3FB41D7D6}"/>
              </a:ext>
            </a:extLst>
          </p:cNvPr>
          <p:cNvSpPr txBox="1">
            <a:spLocks/>
          </p:cNvSpPr>
          <p:nvPr/>
        </p:nvSpPr>
        <p:spPr>
          <a:xfrm>
            <a:off x="774980" y="3840162"/>
            <a:ext cx="2394432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b="1" dirty="0"/>
              <a:t>Good parenting</a:t>
            </a:r>
            <a:endParaRPr lang="en-US" sz="2000" b="1" dirty="0"/>
          </a:p>
          <a:p>
            <a:pPr marL="0" indent="0">
              <a:buFont typeface="Arial"/>
              <a:buNone/>
            </a:pPr>
            <a:r>
              <a:rPr lang="en-GB" sz="2000" b="1" i="1" dirty="0"/>
              <a:t>“You try so hard to be the perfect parent only to realise there is no perfect parent”. </a:t>
            </a:r>
            <a:br>
              <a:rPr lang="en-GB" sz="2000" b="1" dirty="0"/>
            </a:br>
            <a:r>
              <a:rPr lang="en-GB" sz="2000" b="1" dirty="0"/>
              <a:t>- </a:t>
            </a:r>
            <a:r>
              <a:rPr lang="en-GB" sz="2000" dirty="0"/>
              <a:t>Kerry, a young parent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05053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78C0B3AE-3A9A-415A-AE21-C0BDB527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61" r="-2" b="2672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 descr="A hand holding a baby&#10;&#10;Description automatically generated"/>
          <p:cNvPicPr>
            <a:picLocks noChangeAspect="1"/>
          </p:cNvPicPr>
          <p:nvPr/>
        </p:nvPicPr>
        <p:blipFill rotWithShape="1">
          <a:blip r:embed="rId3"/>
          <a:srcRect t="28963" r="-2" b="2044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65" y="2499250"/>
            <a:ext cx="4832803" cy="3268604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2400" b="1" dirty="0"/>
              <a:t>What you do matters</a:t>
            </a:r>
            <a:r>
              <a:rPr lang="en-GB" sz="2400" dirty="0"/>
              <a:t>: The children watch you and learn from you.</a:t>
            </a:r>
            <a:endParaRPr lang="en-US" sz="2400" dirty="0"/>
          </a:p>
          <a:p>
            <a:pPr marL="742950" lvl="0" indent="-742950">
              <a:buFont typeface="+mj-lt"/>
              <a:buAutoNum type="arabicPeriod"/>
            </a:pPr>
            <a:r>
              <a:rPr lang="en-GB" sz="2400" b="1" dirty="0"/>
              <a:t>You cannot be too loving</a:t>
            </a:r>
            <a:r>
              <a:rPr lang="en-GB" sz="2400" dirty="0"/>
              <a:t>: A child can never have too much love.</a:t>
            </a:r>
            <a:endParaRPr lang="en-US" sz="2400" dirty="0"/>
          </a:p>
          <a:p>
            <a:pPr marL="742950" lvl="0" indent="-742950">
              <a:buFont typeface="+mj-lt"/>
              <a:buAutoNum type="arabicPeriod"/>
            </a:pPr>
            <a:r>
              <a:rPr lang="en-GB" sz="2400" b="1" dirty="0"/>
              <a:t>Be involved in your child’s life</a:t>
            </a:r>
            <a:r>
              <a:rPr lang="en-GB" sz="2400" dirty="0"/>
              <a:t>. This might mean missing out or giving up things you want to do, just to be available for your child.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73936" y="6356350"/>
            <a:ext cx="299476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E507E-9B76-4BF5-ADAC-F0F253CE58B4}"/>
              </a:ext>
            </a:extLst>
          </p:cNvPr>
          <p:cNvSpPr/>
          <p:nvPr/>
        </p:nvSpPr>
        <p:spPr>
          <a:xfrm>
            <a:off x="518891" y="578897"/>
            <a:ext cx="4532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In a recent book Dr Laurence Steinberg says there are </a:t>
            </a:r>
            <a:r>
              <a:rPr lang="en-GB" sz="2000" b="1" dirty="0"/>
              <a:t>10 basic principles of good parenting</a:t>
            </a:r>
            <a:r>
              <a:rPr lang="en-GB" sz="2000" dirty="0"/>
              <a:t>. </a:t>
            </a:r>
            <a:endParaRPr lang="en-US" sz="2000" dirty="0"/>
          </a:p>
          <a:p>
            <a:r>
              <a:rPr lang="en-GB" sz="2000" dirty="0"/>
              <a:t>What do you agree or disagree with? </a:t>
            </a:r>
            <a:endParaRPr lang="en-US" sz="2000" dirty="0"/>
          </a:p>
          <a:p>
            <a:r>
              <a:rPr lang="en-GB" sz="2000" dirty="0"/>
              <a:t>What seem most important to you?</a:t>
            </a:r>
            <a:br>
              <a:rPr lang="en-GB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282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5" y="1253331"/>
            <a:ext cx="5092194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4. Adapt your parenting as your child grows and they change</a:t>
            </a:r>
            <a:r>
              <a:rPr lang="en-GB" sz="2400" dirty="0"/>
              <a:t>. You can’t parent an 8 year old and a 14 year old the same way.</a:t>
            </a:r>
          </a:p>
          <a:p>
            <a:pPr marL="0" lvl="0" indent="0">
              <a:buNone/>
            </a:pPr>
            <a:r>
              <a:rPr lang="en-GB" sz="2400" b="1" dirty="0"/>
              <a:t>5. Make rules and keep to them</a:t>
            </a:r>
            <a:r>
              <a:rPr lang="en-GB" sz="2400" dirty="0"/>
              <a:t>. Remember these rules can change as your child grows.</a:t>
            </a:r>
            <a:endParaRPr lang="en-US" sz="2400" dirty="0"/>
          </a:p>
          <a:p>
            <a:pPr marL="0" lvl="0" indent="0">
              <a:buNone/>
            </a:pPr>
            <a:r>
              <a:rPr lang="en-GB" sz="2400" b="1" dirty="0"/>
              <a:t>6. Help your child be independent</a:t>
            </a:r>
            <a:r>
              <a:rPr lang="en-GB" sz="2400" dirty="0"/>
              <a:t>. Always care and pay attention, but give your child space.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827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6" name="Arc 3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A266B-7140-45AB-A436-B54FAF9EE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88" r="2" b="839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187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53331"/>
            <a:ext cx="5092194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7. Be consistent</a:t>
            </a:r>
            <a:r>
              <a:rPr lang="en-GB" sz="2400" dirty="0"/>
              <a:t>. </a:t>
            </a:r>
            <a:r>
              <a:rPr lang="en-GB" sz="2400"/>
              <a:t>Otherwise,</a:t>
            </a:r>
            <a:r>
              <a:rPr lang="en-GB" sz="2400" dirty="0"/>
              <a:t> </a:t>
            </a:r>
            <a:r>
              <a:rPr lang="en-GB" sz="2400"/>
              <a:t>children </a:t>
            </a:r>
            <a:r>
              <a:rPr lang="en-GB" sz="2400" dirty="0"/>
              <a:t>get confused and too much is up for negotiation. </a:t>
            </a:r>
            <a:endParaRPr lang="en-US" sz="2400" dirty="0"/>
          </a:p>
          <a:p>
            <a:pPr marL="0" lvl="0" indent="0">
              <a:buNone/>
            </a:pPr>
            <a:r>
              <a:rPr lang="en-GB" sz="2400" b="1" dirty="0"/>
              <a:t>8. Avoid harsh discipline</a:t>
            </a:r>
            <a:r>
              <a:rPr lang="en-GB" sz="2400" dirty="0"/>
              <a:t>. Never be unfair or cruel. Never hit a child.</a:t>
            </a:r>
            <a:endParaRPr lang="en-US" sz="2400" dirty="0"/>
          </a:p>
          <a:p>
            <a:pPr marL="0" lvl="0" indent="0">
              <a:buNone/>
            </a:pPr>
            <a:r>
              <a:rPr lang="en-GB" sz="2400" b="1" dirty="0"/>
              <a:t>9. Explain rules and decisions</a:t>
            </a:r>
            <a:r>
              <a:rPr lang="en-GB" sz="2400" dirty="0"/>
              <a:t>. Questions are good, but the adult needs to be clear why a rule is a rule, and why a decision has been made.</a:t>
            </a:r>
            <a:endParaRPr lang="en-US" sz="2400" dirty="0"/>
          </a:p>
          <a:p>
            <a:pPr marL="0" lvl="0" indent="0">
              <a:buNone/>
            </a:pPr>
            <a:r>
              <a:rPr lang="en-GB" sz="2400" b="1" dirty="0"/>
              <a:t>10. Treat your child with respect</a:t>
            </a:r>
            <a:r>
              <a:rPr lang="en-GB" sz="2400" dirty="0"/>
              <a:t>. Kindness and respect will be returned. </a:t>
            </a:r>
            <a:endParaRPr lang="en-US" sz="2400" dirty="0"/>
          </a:p>
        </p:txBody>
      </p:sp>
      <p:sp>
        <p:nvSpPr>
          <p:cNvPr id="43" name="Oval 3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31BA2-C6AB-4E5A-B8C3-06B8BC7BC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2" r="2" b="2115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4" name="Arc 3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43" r="2042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3563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Being a parent/carer: Would having a baby change my life? What do parents and carers need?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parent/carer: Would having a baby change my life? What do parents and carers need?</dc:title>
  <dc:creator>Colin Morrison</dc:creator>
  <cp:lastModifiedBy>Colin Morrison TASC Morrison</cp:lastModifiedBy>
  <cp:revision>2</cp:revision>
  <dcterms:created xsi:type="dcterms:W3CDTF">2020-06-18T10:27:30Z</dcterms:created>
  <dcterms:modified xsi:type="dcterms:W3CDTF">2024-01-11T11:00:07Z</dcterms:modified>
</cp:coreProperties>
</file>