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7"/>
  </p:notesMasterIdLst>
  <p:sldIdLst>
    <p:sldId id="286" r:id="rId2"/>
    <p:sldId id="259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407"/>
  </p:normalViewPr>
  <p:slideViewPr>
    <p:cSldViewPr snapToGrid="0" snapToObjects="1">
      <p:cViewPr varScale="1">
        <p:scale>
          <a:sx n="51" d="100"/>
          <a:sy n="51" d="100"/>
        </p:scale>
        <p:origin x="1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7280-AE93-DB44-9076-003FF3F117F1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FE92-EA16-9145-8F19-A0CA5E8E7D16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69B-45C0-3B4E-A10A-EDB1DA1923A0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450A-9F78-6B40-A331-26EC1F1F3AF1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896E-1B64-334D-9DE0-B1723B1DD1AE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CC52-EC8E-1247-8D53-A94E3C793FCF}" type="datetime1">
              <a:rPr lang="en-GB" smtClean="0"/>
              <a:t>29/11/2023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C75-729E-7840-8B4F-AE1B388B9AB5}" type="datetime1">
              <a:rPr lang="en-GB" smtClean="0"/>
              <a:t>29/11/2023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3A9-AF53-EE43-B7E3-45741FFEBDF5}" type="datetime1">
              <a:rPr lang="en-GB" smtClean="0"/>
              <a:t>29/11/2023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B57E-3584-184E-921D-147525FA5700}" type="datetime1">
              <a:rPr lang="en-GB" smtClean="0"/>
              <a:t>29/11/2023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5AF1-C822-0247-842A-82E1E9CE8A0A}" type="datetime1">
              <a:rPr lang="en-GB" smtClean="0"/>
              <a:t>29/11/2023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513D-294D-7F4B-A562-8A18E3387EF6}" type="datetime1">
              <a:rPr lang="en-GB" smtClean="0"/>
              <a:t>29/11/2023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78E2-688A-5544-92CB-A1B1366E821E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cbeebies/watch/feeling-better-songs-playlist#playlis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jacobfrey/theprese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sISd1AMNY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Feelings and Safety: </a:t>
            </a:r>
            <a:b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This is how I feel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5549" y="824404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communicate my feelings.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discuss friendships and relationships. 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know who can help me and keep me safe and who I can talk to if I am worried.</a:t>
            </a:r>
          </a:p>
          <a:p>
            <a:pPr marL="4572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am learning how to communicate effectively.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61798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F3F2BE-A39E-024F-A65F-111333519CAE}"/>
              </a:ext>
            </a:extLst>
          </p:cNvPr>
          <p:cNvSpPr txBox="1">
            <a:spLocks/>
          </p:cNvSpPr>
          <p:nvPr/>
        </p:nvSpPr>
        <p:spPr>
          <a:xfrm>
            <a:off x="841247" y="978619"/>
            <a:ext cx="3410712" cy="110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400" b="1" dirty="0">
                <a:latin typeface="+mn-lt"/>
              </a:rPr>
              <a:t>Showing a feeling with our faces and bodies: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3560E0-555D-42AA-AD7A-2218916BE69D}"/>
              </a:ext>
            </a:extLst>
          </p:cNvPr>
          <p:cNvSpPr/>
          <p:nvPr/>
        </p:nvSpPr>
        <p:spPr>
          <a:xfrm>
            <a:off x="841247" y="2359152"/>
            <a:ext cx="3410712" cy="3425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Angry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Confident 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Happy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Kind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Nervous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Proud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Sad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Tired</a:t>
            </a: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Upset </a:t>
            </a:r>
            <a:endParaRPr lang="en-US" sz="2400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3F16BE-7AD9-4BE3-A4AD-E05400177C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3" r="17361" b="-2"/>
          <a:stretch/>
        </p:blipFill>
        <p:spPr>
          <a:xfrm>
            <a:off x="5124450" y="634382"/>
            <a:ext cx="6657213" cy="549516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738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267B3-0A81-446B-A2AB-3C052FF73F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39" t="6288" r="209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F3F2BE-A39E-024F-A65F-111333519CAE}"/>
              </a:ext>
            </a:extLst>
          </p:cNvPr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800" dirty="0">
                <a:latin typeface="+mn-lt"/>
              </a:rPr>
              <a:t>The excited song</a:t>
            </a:r>
          </a:p>
          <a:p>
            <a:pPr algn="l">
              <a:spcAft>
                <a:spcPts val="600"/>
              </a:spcAft>
            </a:pPr>
            <a:r>
              <a:rPr lang="en-US" sz="2800" dirty="0">
                <a:latin typeface="+mn-lt"/>
              </a:rPr>
              <a:t>The shy song</a:t>
            </a:r>
          </a:p>
          <a:p>
            <a:pPr algn="l">
              <a:spcAft>
                <a:spcPts val="600"/>
              </a:spcAft>
            </a:pPr>
            <a:r>
              <a:rPr lang="en-US" sz="2800" dirty="0">
                <a:latin typeface="+mn-lt"/>
              </a:rPr>
              <a:t>The worried song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462A6-F588-764B-97AE-56CE92F47E8D}"/>
              </a:ext>
            </a:extLst>
          </p:cNvPr>
          <p:cNvSpPr/>
          <p:nvPr/>
        </p:nvSpPr>
        <p:spPr>
          <a:xfrm>
            <a:off x="477980" y="4872922"/>
            <a:ext cx="4023359" cy="1208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u="sng">
                <a:hlinkClick r:id="rId3"/>
              </a:rPr>
              <a:t>https://www.bbc.co.uk/cbeebies/watch/feeling-better-songs-playlist#playlist</a:t>
            </a:r>
            <a:r>
              <a:rPr lang="en-US" sz="200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2321" y="6356350"/>
            <a:ext cx="28090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44141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37176-8F8C-45A8-8DB2-59D57E89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/>
          </a:bodyPr>
          <a:lstStyle/>
          <a:p>
            <a:r>
              <a:rPr lang="en-GB" sz="2000" dirty="0"/>
              <a:t>How does the boy feel at the start of the film?</a:t>
            </a:r>
          </a:p>
          <a:p>
            <a:pPr lvl="0"/>
            <a:r>
              <a:rPr lang="en-GB" sz="2000" dirty="0"/>
              <a:t>Are there some feelings that feel very strong? </a:t>
            </a:r>
          </a:p>
          <a:p>
            <a:pPr lvl="0"/>
            <a:r>
              <a:rPr lang="en-GB" sz="2000" dirty="0"/>
              <a:t>Are there some feelings that are feel uncomfortable or not good to feel? </a:t>
            </a:r>
          </a:p>
          <a:p>
            <a:pPr lvl="0"/>
            <a:r>
              <a:rPr lang="en-GB" sz="2000" dirty="0"/>
              <a:t>How do his feelings change, and how does he feel at the end of the film?</a:t>
            </a:r>
          </a:p>
          <a:p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A109F1-A0D2-44CB-91CD-61853ADA59F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228" y="630936"/>
            <a:ext cx="5709656" cy="54955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A106D-188B-477C-B885-399B817B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450C1C-9925-409B-945D-354AA800E9D3}"/>
              </a:ext>
            </a:extLst>
          </p:cNvPr>
          <p:cNvSpPr/>
          <p:nvPr/>
        </p:nvSpPr>
        <p:spPr>
          <a:xfrm>
            <a:off x="629103" y="902133"/>
            <a:ext cx="4059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/>
              <a:t>The Present</a:t>
            </a:r>
            <a:r>
              <a:rPr lang="en-GB" dirty="0"/>
              <a:t> a film by Jacob Frey </a:t>
            </a:r>
            <a:r>
              <a:rPr lang="en-GB" u="sng" dirty="0">
                <a:hlinkClick r:id="rId3"/>
              </a:rPr>
              <a:t>https://vimeo.com/jacobfrey/thepresent</a:t>
            </a:r>
            <a:r>
              <a:rPr lang="en-GB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58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4E14D7-F027-4535-967F-6C475ECD9A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00" t="6173" r="20869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43945-169C-48D2-B4FD-82220F65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b="1" u="sng" dirty="0"/>
              <a:t>The Feelings Song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1800" dirty="0"/>
              <a:t>(duration 3 minutes 12 seconds) </a:t>
            </a:r>
          </a:p>
          <a:p>
            <a:pPr marL="0" indent="0">
              <a:buNone/>
            </a:pPr>
            <a:r>
              <a:rPr lang="en-GB" sz="1800" u="sng" dirty="0">
                <a:hlinkClick r:id="rId3"/>
              </a:rPr>
              <a:t>https://youtu.be/UsISd1AMNYU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A3532-6FAA-4C05-9C13-F28F9397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32346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Feelings and Safety:  This is how I feel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Feelings and Safety:  This is how I feel</dc:title>
  <dc:creator>Colin Morrison</dc:creator>
  <cp:lastModifiedBy>Colin Morrison TASC Morrison</cp:lastModifiedBy>
  <cp:revision>1</cp:revision>
  <dcterms:created xsi:type="dcterms:W3CDTF">2020-06-18T13:37:53Z</dcterms:created>
  <dcterms:modified xsi:type="dcterms:W3CDTF">2023-11-29T15:35:27Z</dcterms:modified>
</cp:coreProperties>
</file>