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62" r:id="rId3"/>
    <p:sldId id="282" r:id="rId4"/>
    <p:sldId id="294" r:id="rId5"/>
    <p:sldId id="295" r:id="rId6"/>
    <p:sldId id="296" r:id="rId7"/>
    <p:sldId id="283" r:id="rId8"/>
    <p:sldId id="280" r:id="rId9"/>
    <p:sldId id="297" r:id="rId10"/>
    <p:sldId id="284" r:id="rId11"/>
    <p:sldId id="289" r:id="rId12"/>
    <p:sldId id="293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7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4CA7DCDA-BB81-444E-B4BD-A994FFC4925B}"/>
    <pc:docChg chg="modSld">
      <pc:chgData name="Colin Morrison TASC Morrison" userId="9e8379d8aac75974" providerId="LiveId" clId="{4CA7DCDA-BB81-444E-B4BD-A994FFC4925B}" dt="2024-01-10T10:07:13.631" v="0" actId="207"/>
      <pc:docMkLst>
        <pc:docMk/>
      </pc:docMkLst>
      <pc:sldChg chg="modSp mod">
        <pc:chgData name="Colin Morrison TASC Morrison" userId="9e8379d8aac75974" providerId="LiveId" clId="{4CA7DCDA-BB81-444E-B4BD-A994FFC4925B}" dt="2024-01-10T10:07:13.631" v="0" actId="207"/>
        <pc:sldMkLst>
          <pc:docMk/>
          <pc:sldMk cId="263066123" sldId="297"/>
        </pc:sldMkLst>
        <pc:spChg chg="mod">
          <ac:chgData name="Colin Morrison TASC Morrison" userId="9e8379d8aac75974" providerId="LiveId" clId="{4CA7DCDA-BB81-444E-B4BD-A994FFC4925B}" dt="2024-01-10T10:07:13.631" v="0" actId="207"/>
          <ac:spMkLst>
            <pc:docMk/>
            <pc:sldMk cId="263066123" sldId="297"/>
            <ac:spMk id="3" creationId="{4D1E2696-B2B6-D081-D905-B21033593241}"/>
          </ac:spMkLst>
        </pc:spChg>
      </pc:sldChg>
    </pc:docChg>
  </pc:docChgLst>
  <pc:docChgLst>
    <pc:chgData name="Colin Morrison TASC Morrison" userId="9e8379d8aac75974" providerId="LiveId" clId="{76B14E99-892D-4DC4-A0A5-102D1DDD25B9}"/>
    <pc:docChg chg="custSel addSld modSld">
      <pc:chgData name="Colin Morrison TASC Morrison" userId="9e8379d8aac75974" providerId="LiveId" clId="{76B14E99-892D-4DC4-A0A5-102D1DDD25B9}" dt="2023-08-07T08:13:52.745" v="34" actId="207"/>
      <pc:docMkLst>
        <pc:docMk/>
      </pc:docMkLst>
      <pc:sldChg chg="addSp delSp modSp new mod setBg">
        <pc:chgData name="Colin Morrison TASC Morrison" userId="9e8379d8aac75974" providerId="LiveId" clId="{76B14E99-892D-4DC4-A0A5-102D1DDD25B9}" dt="2023-08-07T08:13:52.745" v="34" actId="207"/>
        <pc:sldMkLst>
          <pc:docMk/>
          <pc:sldMk cId="263066123" sldId="297"/>
        </pc:sldMkLst>
        <pc:spChg chg="add del">
          <ac:chgData name="Colin Morrison TASC Morrison" userId="9e8379d8aac75974" providerId="LiveId" clId="{76B14E99-892D-4DC4-A0A5-102D1DDD25B9}" dt="2023-08-07T08:07:29.565" v="7" actId="478"/>
          <ac:spMkLst>
            <pc:docMk/>
            <pc:sldMk cId="263066123" sldId="297"/>
            <ac:spMk id="2" creationId="{C3BB6D62-0D96-8AD5-0552-3EFF8249A871}"/>
          </ac:spMkLst>
        </pc:spChg>
        <pc:spChg chg="mod">
          <ac:chgData name="Colin Morrison TASC Morrison" userId="9e8379d8aac75974" providerId="LiveId" clId="{76B14E99-892D-4DC4-A0A5-102D1DDD25B9}" dt="2023-08-07T08:13:52.745" v="34" actId="207"/>
          <ac:spMkLst>
            <pc:docMk/>
            <pc:sldMk cId="263066123" sldId="297"/>
            <ac:spMk id="3" creationId="{4D1E2696-B2B6-D081-D905-B21033593241}"/>
          </ac:spMkLst>
        </pc:spChg>
        <pc:spChg chg="mod">
          <ac:chgData name="Colin Morrison TASC Morrison" userId="9e8379d8aac75974" providerId="LiveId" clId="{76B14E99-892D-4DC4-A0A5-102D1DDD25B9}" dt="2023-08-07T08:13:13.660" v="28" actId="26606"/>
          <ac:spMkLst>
            <pc:docMk/>
            <pc:sldMk cId="263066123" sldId="297"/>
            <ac:spMk id="4" creationId="{1846224B-4943-89F4-F6D7-BABAE22E7D6A}"/>
          </ac:spMkLst>
        </pc:spChg>
        <pc:spChg chg="add del mod">
          <ac:chgData name="Colin Morrison TASC Morrison" userId="9e8379d8aac75974" providerId="LiveId" clId="{76B14E99-892D-4DC4-A0A5-102D1DDD25B9}" dt="2023-08-07T08:07:26.132" v="6"/>
          <ac:spMkLst>
            <pc:docMk/>
            <pc:sldMk cId="263066123" sldId="297"/>
            <ac:spMk id="5" creationId="{0CEC6AB5-86B9-5AFE-D3D7-AB4C6612D175}"/>
          </ac:spMkLst>
        </pc:spChg>
        <pc:spChg chg="add">
          <ac:chgData name="Colin Morrison TASC Morrison" userId="9e8379d8aac75974" providerId="LiveId" clId="{76B14E99-892D-4DC4-A0A5-102D1DDD25B9}" dt="2023-08-07T08:13:13.660" v="28" actId="26606"/>
          <ac:spMkLst>
            <pc:docMk/>
            <pc:sldMk cId="263066123" sldId="297"/>
            <ac:spMk id="11" creationId="{79BB35BC-D5C2-4C8B-A22A-A71E6191913B}"/>
          </ac:spMkLst>
        </pc:spChg>
        <pc:picChg chg="add mod ord">
          <ac:chgData name="Colin Morrison TASC Morrison" userId="9e8379d8aac75974" providerId="LiveId" clId="{76B14E99-892D-4DC4-A0A5-102D1DDD25B9}" dt="2023-08-07T08:13:13.660" v="28" actId="26606"/>
          <ac:picMkLst>
            <pc:docMk/>
            <pc:sldMk cId="263066123" sldId="297"/>
            <ac:picMk id="6" creationId="{785DEF06-80C2-86A8-B3FC-886D631ACA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O_7qHQsIIs" TargetMode="External"/><Relationship Id="rId5" Type="http://schemas.openxmlformats.org/officeDocument/2006/relationships/hyperlink" Target="https://www.youtube.com/watch?v=zthG1nzn0uY" TargetMode="External"/><Relationship Id="rId4" Type="http://schemas.openxmlformats.org/officeDocument/2006/relationships/hyperlink" Target="https://www.youtube.com/watch?v=r6G4BEfJ0p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ttishwomensrightscentre.org.uk/stalking-harass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/>
              <a:t>Abuse </a:t>
            </a:r>
            <a:r>
              <a:rPr lang="en-GB" b="1" dirty="0"/>
              <a:t>and relationships: Partner control, Coercion and Violence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689131"/>
            <a:ext cx="9480331" cy="2480441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can identify the signs of unhealthy relationship.</a:t>
            </a:r>
          </a:p>
          <a:p>
            <a:pPr lvl="0" algn="l"/>
            <a:r>
              <a:rPr lang="en-GB" dirty="0"/>
              <a:t>I can talk about my right to be safe in intimate and sexual relationships.</a:t>
            </a:r>
          </a:p>
          <a:p>
            <a:pPr lvl="0" algn="l"/>
            <a:r>
              <a:rPr lang="en-GB" dirty="0"/>
              <a:t>I can name sources of information, help and support.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19881" y="1406770"/>
            <a:ext cx="3667037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Important things to remember</a:t>
            </a:r>
          </a:p>
          <a:p>
            <a:pPr marL="0" indent="0">
              <a:buNone/>
            </a:pPr>
            <a:r>
              <a:rPr lang="en-US" dirty="0"/>
              <a:t>Healthy relationships are all about respecting each other. You should feel loved, safe and free to be yourself.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F5154-7FEB-4916-B60E-E1BBC109ED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41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172954" y="1817075"/>
            <a:ext cx="438953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Abuse in relationships can happen to anyone. It’s not normal, it’s never OK and definitely not part of a healthy relationship.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235DB-BF97-4109-9516-DEB27E83C8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984" y="0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114339" y="1887414"/>
            <a:ext cx="4389537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It isn’t always physical, it can be emotional and sexual abuse too. If your relationship leaves you feeling scared, intimidated or controlled, it’s possible you’re in an abusive relationship.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5AB614-13C8-4C13-8130-792F42CA2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4" y="0"/>
            <a:ext cx="400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31338" y="1863969"/>
            <a:ext cx="3912225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Relationship abuse can destroy someone’s self-confidence, have a negative impact on their health and wellbeing and leave them feeling isolated, lonely or depressed.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44FB3-D60F-441A-A138-5C32B5BF0C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309" y="0"/>
            <a:ext cx="342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288008" y="1057131"/>
            <a:ext cx="4522377" cy="341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There’s never an excuse for relationship abuse. </a:t>
            </a:r>
            <a:r>
              <a:rPr lang="en-US" dirty="0"/>
              <a:t>Anger, jealousy, alcohol or wanting to protect the other person – none of these justify abuse.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If you are in an abusive relationship, or someone you love is, </a:t>
            </a:r>
            <a:r>
              <a:rPr lang="en-GB" b="1" dirty="0"/>
              <a:t>then you should talk to someone you trust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E09A6-E84F-45F3-87E4-A65B4226C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580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63415" y="844062"/>
            <a:ext cx="4091354" cy="426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Childline</a:t>
            </a:r>
            <a:r>
              <a:rPr lang="en-US" sz="2400" dirty="0"/>
              <a:t> provides free confidential advice and support for all young people your age.  </a:t>
            </a:r>
          </a:p>
          <a:p>
            <a:pPr marL="0" indent="0">
              <a:buNone/>
            </a:pPr>
            <a:r>
              <a:rPr lang="en-US" sz="2400" dirty="0"/>
              <a:t>Whatever your worry, if it’s about you or someone you love, Childline counsellors are there to help. </a:t>
            </a:r>
          </a:p>
          <a:p>
            <a:pPr marL="0" indent="0">
              <a:buNone/>
            </a:pPr>
            <a:r>
              <a:rPr lang="en-US" sz="2400" dirty="0"/>
              <a:t>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u="sng" dirty="0">
                <a:hlinkClick r:id="rId2"/>
              </a:rPr>
              <a:t>https://www.childline.org.uk/</a:t>
            </a:r>
            <a:endParaRPr lang="en-US" sz="2400" u="sng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C84016-2710-4DC3-B053-D71734D04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72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ttps://i1.wp.com/womensaid.scot/wp-content/uploads/2017/11/SWA-LD049-lo-res.jpg">
            <a:extLst>
              <a:ext uri="{FF2B5EF4-FFF2-40B4-BE49-F238E27FC236}">
                <a16:creationId xmlns:a16="http://schemas.microsoft.com/office/drawing/2014/main" id="{0E601CBB-8252-4542-887F-D788091085E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7461" r="21211"/>
          <a:stretch/>
        </p:blipFill>
        <p:spPr bwMode="auto">
          <a:xfrm>
            <a:off x="-11909" y="10"/>
            <a:ext cx="6324601" cy="6857990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751321" y="2613088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What is abuse in a relationship?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There are different kinds of abuse that can happen.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Emotional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Sexual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Digital abuse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Financial abuse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17603" y="6252323"/>
            <a:ext cx="49638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7F7F7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person, indoor, wall, sitting&#10;&#10;Description automatically generated">
            <a:extLst>
              <a:ext uri="{FF2B5EF4-FFF2-40B4-BE49-F238E27FC236}">
                <a16:creationId xmlns:a16="http://schemas.microsoft.com/office/drawing/2014/main" id="{ED0B9CCC-D1EC-4750-AF88-45D121DDD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03" r="14338" b="-1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610644" y="1440780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Domestic abuse </a:t>
            </a:r>
            <a:r>
              <a:rPr lang="en-US" dirty="0">
                <a:solidFill>
                  <a:srgbClr val="000000"/>
                </a:solidFill>
              </a:rPr>
              <a:t>is when someone uses physical, emotional, digital or financial abuse or sexual violence to control, force, threaten or degrade a partner or an ex-partner.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/>
              <a:t>There are 60,000 incidents of domestic abuse reported in Scotland every year – but it’s thought that many are not reported.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17603" y="6252323"/>
            <a:ext cx="49638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7F7F7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37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hand on his head&#10;&#10;Description automatically generated">
            <a:extLst>
              <a:ext uri="{FF2B5EF4-FFF2-40B4-BE49-F238E27FC236}">
                <a16:creationId xmlns:a16="http://schemas.microsoft.com/office/drawing/2014/main" id="{E5719F84-2F40-417D-8343-F7BAF5CCB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5" r="1914" b="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54162" y="4761813"/>
            <a:ext cx="10592174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a typeface="+mj-ea"/>
                <a:cs typeface="+mj-cs"/>
              </a:rPr>
              <a:t>Domestic abuse</a:t>
            </a:r>
          </a:p>
          <a:p>
            <a:pPr marL="0" lvl="0" indent="0">
              <a:buNone/>
            </a:pPr>
            <a:r>
              <a:rPr lang="en-GB" sz="2000" dirty="0"/>
              <a:t>Around four out of every five incidents of domestic abuse have a female victim, with one in five incidents there is a male victim.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193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4650895-63B0-4F7E-BC62-061AEF2F0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41" r="4125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04997" y="1217436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Domestic abuse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One in four lesbian/bi women have experienced domestic abuse in a relationship. Two thirds of those say the perpetrator was a woman, a third a man. Almost half (49%) of all gay/bi men report experience of domestic abuse from a family member or partner.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8645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9F90F47B-253D-45DE-B225-E36789470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743" r="18739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631041" y="2606703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Domestic abuse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1 in 5 children and young people live in a home where there has been domestic abuse.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48267" y="6254496"/>
            <a:ext cx="4800261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1613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702903" y="16459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ea typeface="+mj-ea"/>
                <a:cs typeface="+mj-cs"/>
              </a:rPr>
              <a:t>What about young people?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b="1" dirty="0"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dirty="0"/>
              <a:t>A study of 13 to 17 year olds by NSPCC suggests this abuse can begin in their teenage years.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/>
              <a:t>25% </a:t>
            </a:r>
            <a:r>
              <a:rPr lang="en-GB" dirty="0"/>
              <a:t>of girls and 18% of boys in the study reported having experienced some form of physical violence from an intimate partner.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b="1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C77AE2F-9E5B-421B-8E9E-72DCCDC95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1133" y="483461"/>
            <a:ext cx="6468018" cy="58728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401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F1702-3386-4C81-91F2-0A8D925221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848351" y="1143247"/>
            <a:ext cx="4977578" cy="405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This is Abuse (Part 1)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  <a:hlinkClick r:id="rId4"/>
              </a:rPr>
              <a:t>https://www.youtube.com/watch?v=r6G4BEfJ0pM</a:t>
            </a:r>
            <a:endParaRPr lang="en-US" sz="24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This is Abuse (Part 2)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  <a:hlinkClick r:id="rId5"/>
              </a:rPr>
              <a:t>https://www.youtube.com/watch?v=zthG1nzn0uY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This is Abuse (Part 3)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  <a:hlinkClick r:id="rId6"/>
              </a:rPr>
              <a:t>https://www.youtube.com/watch?v=UO_7qHQsIIs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7869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DEF06-80C2-86A8-B3FC-886D631AC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9" r="1577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2696-B2B6-D081-D905-B2103359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984" y="716692"/>
            <a:ext cx="6262814" cy="5460271"/>
          </a:xfrm>
        </p:spPr>
        <p:txBody>
          <a:bodyPr>
            <a:noAutofit/>
          </a:bodyPr>
          <a:lstStyle/>
          <a:p>
            <a:pPr marL="685800" indent="0"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What is stalking?</a:t>
            </a:r>
          </a:p>
          <a:p>
            <a:pPr marL="685800" indent="0"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Stalking is unwanted, focussed behaviours carried out by one person, or persons, against another, causing fear and alarm.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685800" indent="0"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A wide range of behaviours may qualify as stalking – including sending unwanted messages, harassment and monitoring on social media, following or loitering, or verbal abuse. In Scots law, stalking is defined as a ‘course of conduct’ that places another person in a state of fear or alarm. A ‘course of conduct’ is defined as two or more incidents. That’s all it takes for stalking incidents to become criminal.</a:t>
            </a:r>
          </a:p>
          <a:p>
            <a:pPr marL="685800" indent="0">
              <a:buNone/>
            </a:pPr>
            <a:r>
              <a:rPr lang="en-GB" sz="1600" u="sng" dirty="0">
                <a:effectLst/>
                <a:ea typeface="Times New Roman" panose="02020603050405020304" pitchFamily="18" charset="0"/>
                <a:hlinkClick r:id="rId4"/>
              </a:rPr>
              <a:t>Stalking and harassment | Scottish Women’s Rights Centre (scottishwomensrightscentre.org.uk)</a:t>
            </a:r>
            <a:endParaRPr lang="en-GB" sz="1600" dirty="0">
              <a:effectLst/>
              <a:ea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6224B-4943-89F4-F6D7-BABAE22E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30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737</Words>
  <Application>Microsoft Office PowerPoint</Application>
  <PresentationFormat>Widescreen</PresentationFormat>
  <Paragraphs>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Medium</vt:lpstr>
      <vt:lpstr>Times New Roman</vt:lpstr>
      <vt:lpstr>Office Theme</vt:lpstr>
      <vt:lpstr>Abuse and relationships: Partner control, Coercion and Violence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Abuse and relationships: Partner control, Coercion and Violence </dc:title>
  <dc:creator>Colin Morrison</dc:creator>
  <cp:lastModifiedBy>Colin Morrison TASC Morrison</cp:lastModifiedBy>
  <cp:revision>1</cp:revision>
  <dcterms:created xsi:type="dcterms:W3CDTF">2020-02-25T15:51:28Z</dcterms:created>
  <dcterms:modified xsi:type="dcterms:W3CDTF">2024-01-10T10:07:22Z</dcterms:modified>
</cp:coreProperties>
</file>