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8"/>
  </p:notesMasterIdLst>
  <p:sldIdLst>
    <p:sldId id="256" r:id="rId2"/>
    <p:sldId id="259" r:id="rId3"/>
    <p:sldId id="257" r:id="rId4"/>
    <p:sldId id="282" r:id="rId5"/>
    <p:sldId id="284" r:id="rId6"/>
    <p:sldId id="2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407"/>
  </p:normalViewPr>
  <p:slideViewPr>
    <p:cSldViewPr snapToGrid="0" snapToObjects="1">
      <p:cViewPr varScale="1">
        <p:scale>
          <a:sx n="51" d="100"/>
          <a:sy n="51" d="100"/>
        </p:scale>
        <p:origin x="1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7280-AE93-DB44-9076-003FF3F117F1}" type="datetime1">
              <a:rPr lang="en-GB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FE92-EA16-9145-8F19-A0CA5E8E7D16}" type="datetime1">
              <a:rPr lang="en-GB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769B-45C0-3B4E-A10A-EDB1DA1923A0}" type="datetime1">
              <a:rPr lang="en-GB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A450A-9F78-6B40-A331-26EC1F1F3AF1}" type="datetime1">
              <a:rPr lang="en-GB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896E-1B64-334D-9DE0-B1723B1DD1AE}" type="datetime1">
              <a:rPr lang="en-GB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1CC52-EC8E-1247-8D53-A94E3C793FCF}" type="datetime1">
              <a:rPr lang="en-GB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4C75-729E-7840-8B4F-AE1B388B9AB5}" type="datetime1">
              <a:rPr lang="en-GB" smtClean="0"/>
              <a:t>29/11/2023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A93A9-AF53-EE43-B7E3-45741FFEBDF5}" type="datetime1">
              <a:rPr lang="en-GB" smtClean="0"/>
              <a:t>29/11/2023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B57E-3584-184E-921D-147525FA5700}" type="datetime1">
              <a:rPr lang="en-GB" smtClean="0"/>
              <a:t>29/11/2023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5AF1-C822-0247-842A-82E1E9CE8A0A}" type="datetime1">
              <a:rPr lang="en-GB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513D-294D-7F4B-A562-8A18E3387EF6}" type="datetime1">
              <a:rPr lang="en-GB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678E2-688A-5544-92CB-A1B1366E821E}" type="datetime1">
              <a:rPr lang="en-GB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ReMq3KX8F9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Friends and Friendship: </a:t>
            </a:r>
            <a:b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</a:br>
            <a:r>
              <a:rPr lang="en-US" sz="32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My friends/Being a friend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5916603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can talk about how to make and sustain friendships.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understand the importance of kindness and empathy.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I understand that friends have disagreements and can think of positive ways to cope and respond.</a:t>
            </a:r>
          </a:p>
          <a:p>
            <a:pPr lvl="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34147" y="6356350"/>
            <a:ext cx="457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52FD636-DD04-403A-A69D-52817BD074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F3F2BE-A39E-024F-A65F-111333519CAE}"/>
              </a:ext>
            </a:extLst>
          </p:cNvPr>
          <p:cNvSpPr txBox="1">
            <a:spLocks/>
          </p:cNvSpPr>
          <p:nvPr/>
        </p:nvSpPr>
        <p:spPr>
          <a:xfrm>
            <a:off x="8022021" y="2380131"/>
            <a:ext cx="3852041" cy="194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dirty="0">
                <a:latin typeface="+mn-lt"/>
              </a:rPr>
              <a:t>What is a friend?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413531" y="6137248"/>
            <a:ext cx="3069020" cy="36197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000" kern="1200">
                <a:solidFill>
                  <a:schemeClr val="tx1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7388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What makes a good friend? </a:t>
            </a:r>
          </a:p>
          <a:p>
            <a:pPr marL="0" indent="0">
              <a:buNone/>
            </a:pPr>
            <a:r>
              <a:rPr lang="en-GB" sz="2000" dirty="0"/>
              <a:t>(film duration 2 minutes)</a:t>
            </a:r>
            <a:br>
              <a:rPr lang="en-GB" sz="2000" dirty="0"/>
            </a:br>
            <a:r>
              <a:rPr lang="en-GB" sz="2000" b="1" u="sng" dirty="0">
                <a:hlinkClick r:id="rId2"/>
              </a:rPr>
              <a:t>https://youtu.be/ReMq3KX8F94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BD0A6B-51AE-4CEC-9202-D820B01833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228" y="630936"/>
            <a:ext cx="5709656" cy="54955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42273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a typeface="+mj-ea"/>
                <a:cs typeface="+mj-cs"/>
              </a:rPr>
              <a:t>Are you a good friend?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06385" y="6356350"/>
            <a:ext cx="2594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7D53D69-FDBA-4BE3-9F13-7557E09D0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7" r="19361" b="-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7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1246" y="2368296"/>
            <a:ext cx="4607052" cy="3502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What makes a friend a good friend?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b="1" dirty="0"/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What do friends do for each other?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Why do children need friends? </a:t>
            </a:r>
          </a:p>
        </p:txBody>
      </p:sp>
      <p:pic>
        <p:nvPicPr>
          <p:cNvPr id="6" name="Picture 5" descr="A picture containing child, person, boy, floor&#10;&#10;Description automatically generated">
            <a:extLst>
              <a:ext uri="{FF2B5EF4-FFF2-40B4-BE49-F238E27FC236}">
                <a16:creationId xmlns:a16="http://schemas.microsoft.com/office/drawing/2014/main" id="{EBC01E97-18AB-4E1D-9EBF-3B655E02F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8046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D2689A7-C393-4B15-A904-AD8C3D744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8045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7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69" r="9091" b="3098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The friendship tree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03392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Friends and Friendship:  My friends/Being a friend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and Friendship:  My friends/Being a friend</dc:title>
  <dc:creator>Colin Morrison</dc:creator>
  <cp:lastModifiedBy>Colin Morrison TASC Morrison</cp:lastModifiedBy>
  <cp:revision>1</cp:revision>
  <dcterms:created xsi:type="dcterms:W3CDTF">2020-06-18T13:42:14Z</dcterms:created>
  <dcterms:modified xsi:type="dcterms:W3CDTF">2023-11-29T15:33:14Z</dcterms:modified>
</cp:coreProperties>
</file>