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9" r:id="rId5"/>
    <p:sldId id="260" r:id="rId6"/>
    <p:sldId id="261" r:id="rId7"/>
    <p:sldId id="284" r:id="rId8"/>
    <p:sldId id="262" r:id="rId9"/>
    <p:sldId id="283" r:id="rId10"/>
    <p:sldId id="258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00984-E43A-4BF2-85CA-42AFF7409FE7}" v="1" dt="2023-09-28T15:22:27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04900984-E43A-4BF2-85CA-42AFF7409FE7}"/>
    <pc:docChg chg="custSel addSld delSld modSld">
      <pc:chgData name="Colin Morrison TASC Morrison" userId="9e8379d8aac75974" providerId="LiveId" clId="{04900984-E43A-4BF2-85CA-42AFF7409FE7}" dt="2023-09-29T08:23:15.511" v="167" actId="1076"/>
      <pc:docMkLst>
        <pc:docMk/>
      </pc:docMkLst>
      <pc:sldChg chg="modSp mod">
        <pc:chgData name="Colin Morrison TASC Morrison" userId="9e8379d8aac75974" providerId="LiveId" clId="{04900984-E43A-4BF2-85CA-42AFF7409FE7}" dt="2023-09-29T08:23:15.511" v="167" actId="1076"/>
        <pc:sldMkLst>
          <pc:docMk/>
          <pc:sldMk cId="3245703731" sldId="256"/>
        </pc:sldMkLst>
        <pc:spChg chg="mod">
          <ac:chgData name="Colin Morrison TASC Morrison" userId="9e8379d8aac75974" providerId="LiveId" clId="{04900984-E43A-4BF2-85CA-42AFF7409FE7}" dt="2023-09-29T08:23:06.384" v="166" actId="1076"/>
          <ac:spMkLst>
            <pc:docMk/>
            <pc:sldMk cId="3245703731" sldId="256"/>
            <ac:spMk id="2" creationId="{745042A1-6364-4258-8FF5-F9BD512BAB2F}"/>
          </ac:spMkLst>
        </pc:spChg>
        <pc:spChg chg="mod">
          <ac:chgData name="Colin Morrison TASC Morrison" userId="9e8379d8aac75974" providerId="LiveId" clId="{04900984-E43A-4BF2-85CA-42AFF7409FE7}" dt="2023-09-29T08:23:15.511" v="167" actId="1076"/>
          <ac:spMkLst>
            <pc:docMk/>
            <pc:sldMk cId="3245703731" sldId="256"/>
            <ac:spMk id="3" creationId="{4CE8CD9B-2119-40F7-A384-22E04BC4C67A}"/>
          </ac:spMkLst>
        </pc:spChg>
      </pc:sldChg>
      <pc:sldChg chg="del">
        <pc:chgData name="Colin Morrison TASC Morrison" userId="9e8379d8aac75974" providerId="LiveId" clId="{04900984-E43A-4BF2-85CA-42AFF7409FE7}" dt="2023-09-28T15:10:19.086" v="0" actId="47"/>
        <pc:sldMkLst>
          <pc:docMk/>
          <pc:sldMk cId="4068106248" sldId="263"/>
        </pc:sldMkLst>
      </pc:sldChg>
      <pc:sldChg chg="addSp delSp modSp new mod setBg">
        <pc:chgData name="Colin Morrison TASC Morrison" userId="9e8379d8aac75974" providerId="LiveId" clId="{04900984-E43A-4BF2-85CA-42AFF7409FE7}" dt="2023-09-28T15:26:01.482" v="150" actId="255"/>
        <pc:sldMkLst>
          <pc:docMk/>
          <pc:sldMk cId="3606462665" sldId="284"/>
        </pc:sldMkLst>
        <pc:spChg chg="mod">
          <ac:chgData name="Colin Morrison TASC Morrison" userId="9e8379d8aac75974" providerId="LiveId" clId="{04900984-E43A-4BF2-85CA-42AFF7409FE7}" dt="2023-09-28T15:25:41.558" v="149" actId="26606"/>
          <ac:spMkLst>
            <pc:docMk/>
            <pc:sldMk cId="3606462665" sldId="284"/>
            <ac:spMk id="2" creationId="{DD048B01-4CEC-7698-B20D-1D305286F759}"/>
          </ac:spMkLst>
        </pc:spChg>
        <pc:spChg chg="del">
          <ac:chgData name="Colin Morrison TASC Morrison" userId="9e8379d8aac75974" providerId="LiveId" clId="{04900984-E43A-4BF2-85CA-42AFF7409FE7}" dt="2023-09-28T15:22:27.844" v="2"/>
          <ac:spMkLst>
            <pc:docMk/>
            <pc:sldMk cId="3606462665" sldId="284"/>
            <ac:spMk id="3" creationId="{33E5A441-A78E-710B-CFD3-8E5E5D662EE0}"/>
          </ac:spMkLst>
        </pc:spChg>
        <pc:spChg chg="add mod">
          <ac:chgData name="Colin Morrison TASC Morrison" userId="9e8379d8aac75974" providerId="LiveId" clId="{04900984-E43A-4BF2-85CA-42AFF7409FE7}" dt="2023-09-28T15:26:01.482" v="150" actId="255"/>
          <ac:spMkLst>
            <pc:docMk/>
            <pc:sldMk cId="3606462665" sldId="284"/>
            <ac:spMk id="1030" creationId="{AE279FFE-D7EC-F74A-4D22-3F6A44EBCCE4}"/>
          </ac:spMkLst>
        </pc:spChg>
        <pc:spChg chg="add del">
          <ac:chgData name="Colin Morrison TASC Morrison" userId="9e8379d8aac75974" providerId="LiveId" clId="{04900984-E43A-4BF2-85CA-42AFF7409FE7}" dt="2023-09-28T15:25:41.558" v="149" actId="26606"/>
          <ac:spMkLst>
            <pc:docMk/>
            <pc:sldMk cId="3606462665" sldId="284"/>
            <ac:spMk id="1033" creationId="{D1D34770-47A8-402C-AF23-2B653F2D88C1}"/>
          </ac:spMkLst>
        </pc:spChg>
        <pc:spChg chg="add">
          <ac:chgData name="Colin Morrison TASC Morrison" userId="9e8379d8aac75974" providerId="LiveId" clId="{04900984-E43A-4BF2-85CA-42AFF7409FE7}" dt="2023-09-28T15:25:41.558" v="149" actId="26606"/>
          <ac:spMkLst>
            <pc:docMk/>
            <pc:sldMk cId="3606462665" sldId="284"/>
            <ac:spMk id="1038" creationId="{80DF40B2-80F7-4E71-B46C-284163F3654A}"/>
          </ac:spMkLst>
        </pc:spChg>
        <pc:picChg chg="add mod">
          <ac:chgData name="Colin Morrison TASC Morrison" userId="9e8379d8aac75974" providerId="LiveId" clId="{04900984-E43A-4BF2-85CA-42AFF7409FE7}" dt="2023-09-28T15:25:41.558" v="149" actId="26606"/>
          <ac:picMkLst>
            <pc:docMk/>
            <pc:sldMk cId="3606462665" sldId="284"/>
            <ac:picMk id="1026" creationId="{29F18CD7-9CC5-957C-760D-D7B2DDD100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207D3-8334-442A-8B0B-105F8E18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B75FF3-776E-4653-8845-B43288CED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208152-ADC0-40AC-9EFE-697B125E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69B-CC0E-49AB-8F04-AFE00752B5B7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950789-BDD6-4F7D-91B6-D3FA3498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E6F1C1-D1E3-430D-81EE-929F1849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A5FF-F56A-4722-A669-443DA9B52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53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321C95-FF3D-4C62-9007-C14DBB0D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6ED8E1-EC85-4D65-8F7E-A83D6BA05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9D438F-1033-4AC9-B1D1-4F037601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69B-CC0E-49AB-8F04-AFE00752B5B7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1BCE0-185B-49DA-8FE2-EFFA794C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6E0249-B02B-4E6D-8350-363F9446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A5FF-F56A-4722-A669-443DA9B52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7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3C4A93-E4FE-4D48-A487-AFEBCA777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CA019D-ABE6-4A11-B676-0022109F0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393E3-3722-4DE0-A367-20AE65C9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69B-CC0E-49AB-8F04-AFE00752B5B7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01106D-1821-482E-9728-F47E317C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6EF1C7-E8BC-4288-B150-2432A967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A5FF-F56A-4722-A669-443DA9B52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4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0196D-1230-444E-A48C-0B8DEBE8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8201AD-10F7-4BC9-A5FB-DD1D993F8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594927-6369-4350-BF34-93D78574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69B-CC0E-49AB-8F04-AFE00752B5B7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C24F5F-B001-4F8E-B8AD-07B19B2E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128FA2-6A56-4B34-836E-6784A342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A5FF-F56A-4722-A669-443DA9B52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01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7005B1-C0AD-4111-ABD2-63289FE4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BCD877-2055-42E0-8E60-2D7FDB23E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7AF156-84C4-4ED0-8EAA-99CEEE95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69B-CC0E-49AB-8F04-AFE00752B5B7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85397D-9C94-4C93-B689-3D4A0D02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BFD9C-2146-4B1B-B119-F98D10CD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A5FF-F56A-4722-A669-443DA9B52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9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CEB3BE-1E8A-4DAC-9075-ACDE7F05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3D3254-2955-4F39-A819-84E6B70FB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71EA67-F5ED-457A-B9CA-590452A09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814203-3A72-4CB4-B501-0EB4AC44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69B-CC0E-49AB-8F04-AFE00752B5B7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C1E733-2FD5-459D-8861-813C0458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5D06B0-4DCD-4568-A0FC-3DFD6859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A5FF-F56A-4722-A669-443DA9B52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78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DA9A6E-5E9E-4E63-952A-2F75BA7C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AB533C-0221-482F-8518-1465E3F3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889E45-C9D8-43A2-AE0B-6808D72E8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C983F9-AE1D-4272-B0C9-4A1FD0C4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B901A34-D043-47E6-A60D-4023A5B49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16A007-9470-4951-BD26-A163BD59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69B-CC0E-49AB-8F04-AFE00752B5B7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370898-791B-4D9B-8EAE-E5EBA7D7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31C589D-041E-4126-B45D-078D6AA1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A5FF-F56A-4722-A669-443DA9B52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45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8BEFC1-1184-4CF6-801B-5F6AD0D2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E10B28-61A7-429F-BAF2-4160938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69B-CC0E-49AB-8F04-AFE00752B5B7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90B6668-B486-4D23-A442-B594297C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775C1F2-C998-4CF5-AFFB-737372E7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A5FF-F56A-4722-A669-443DA9B52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5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3A094-2F8F-4188-80D2-47197AD9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69B-CC0E-49AB-8F04-AFE00752B5B7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3A6C4F-776A-45CD-8FDF-EF4DA1814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40AA26-B114-4464-8637-50B95F86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A5FF-F56A-4722-A669-443DA9B52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7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381B3-D05A-4B6A-91A3-51B094D7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32AFF-EE1B-4C26-AFFE-1D919DF1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E1720C-6DED-403C-874F-4D7D63E32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2726F4-ECEB-4A47-B662-9C0640D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69B-CC0E-49AB-8F04-AFE00752B5B7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182D2C-20AA-42EF-87C5-27CF0A28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0A2F27-E524-417E-8A09-A392E482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A5FF-F56A-4722-A669-443DA9B52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4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D2A6E-4C42-4353-8F66-3A2F5BE9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8A7111-29CA-49B7-A5E3-9233E8178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614526-198A-4289-8599-90B5C4CA4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CFC865-E023-4B6D-9B0F-E556DFCF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69B-CC0E-49AB-8F04-AFE00752B5B7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F906DA-699E-417D-9604-81B3FD23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29E886-C900-43A6-BAAA-A4D88ADC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A5FF-F56A-4722-A669-443DA9B52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9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50D163-085B-4B6D-BA19-3092D0C9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8D4A32-5CB5-47A0-B4C9-B59508C07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A9EB18-5B3C-4706-A8DC-FE2EA608D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869B-CC0E-49AB-8F04-AFE00752B5B7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7F3FFF-50FD-4F3A-8D9C-2B94F72D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9156EF-A627-42F7-B784-BD6BF35AD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5A5FF-F56A-4722-A669-443DA9B52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33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1C4E306-BC28-4A7B-871B-1926F6FA6E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xmlns="" id="{C3ECC9B4-989C-4F71-A6BC-DEBC1D9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E20AF01B-D099-4710-BF18-E2832A9B6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042A1-6364-4258-8FF5-F9BD512BA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99" y="709012"/>
            <a:ext cx="7003107" cy="1949087"/>
          </a:xfrm>
        </p:spPr>
        <p:txBody>
          <a:bodyPr anchor="ctr">
            <a:normAutofit/>
          </a:bodyPr>
          <a:lstStyle/>
          <a:p>
            <a:pPr algn="l"/>
            <a:r>
              <a:rPr lang="en-GB" sz="3600" dirty="0">
                <a:latin typeface="+mn-lt"/>
              </a:rPr>
              <a:t>Similarity, diversity and respect: </a:t>
            </a:r>
            <a:r>
              <a:rPr lang="en-GB" sz="3600" b="1" dirty="0">
                <a:latin typeface="+mn-lt"/>
              </a:rPr>
              <a:t>I am unique/My self-portrait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endParaRPr lang="en-GB" sz="36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E8CD9B-2119-40F7-A384-22E04BC4C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499" y="2385701"/>
            <a:ext cx="8683152" cy="4381500"/>
          </a:xfrm>
        </p:spPr>
        <p:txBody>
          <a:bodyPr anchor="ctr">
            <a:no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I can give examples of what makes me a unique individual.</a:t>
            </a:r>
            <a:endParaRPr lang="en-GB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I show respect for others.</a:t>
            </a:r>
            <a:endParaRPr lang="en-GB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I understand that how I look, how I behave, and my aspirations should not be limited by stereotypes, my sex or expectations of what boys and girls should do.</a:t>
            </a:r>
            <a:endParaRPr lang="en-GB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I understand that some children have a disability that can affect how they walk, see, hear, speak, learn, or do other things.</a:t>
            </a:r>
            <a:endParaRPr lang="en-GB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I understand that the terms heterosexual, gay, lesbian, and bisexual can be used to describe who a person is attracted to or falls in love with.</a:t>
            </a:r>
            <a:endParaRPr lang="en-GB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0E4BB4F-99AB-4C4E-A763-C5AC5273DF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0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2A98AC-B240-4399-BFCD-2F0439A0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latin typeface="+mn-lt"/>
              </a:rPr>
              <a:t>My self-portrait: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D57BBE-DC97-4E1A-AAAE-E94896EE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/>
              <a:t>What could I have in my self-portrait?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close up of a decorated wall&#10;&#10;Description automatically generated">
            <a:extLst>
              <a:ext uri="{FF2B5EF4-FFF2-40B4-BE49-F238E27FC236}">
                <a16:creationId xmlns:a16="http://schemas.microsoft.com/office/drawing/2014/main" xmlns="" id="{012DC16E-C3D3-47A2-A1F9-86426FAEB8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 b="5625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2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latin typeface="+mn-lt"/>
              </a:rPr>
              <a:t>In this class, we are all individuals, different, unique and special.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48" r="1" b="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5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1C799903-48D5-4A31-A1A2-541072D977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8EFFF109-FC58-4FD3-BE05-9775A1310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E1B96AD6-92A9-4273-A62B-96A1C3E0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98FD2D-49BF-4B21-9F04-13BBC8FC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This means one of a kind. Every human being is special and different, we are all unique. You are unique!</a:t>
            </a:r>
            <a:endParaRPr lang="en-GB" dirty="0"/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CB6BA4-4B0C-4A6E-8D45-1FF5D5DF88D1}"/>
              </a:ext>
            </a:extLst>
          </p:cNvPr>
          <p:cNvSpPr/>
          <p:nvPr/>
        </p:nvSpPr>
        <p:spPr>
          <a:xfrm>
            <a:off x="1664002" y="2917383"/>
            <a:ext cx="1789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/>
              <a:t>UNIQUE: </a:t>
            </a:r>
          </a:p>
        </p:txBody>
      </p:sp>
    </p:spTree>
    <p:extLst>
      <p:ext uri="{BB962C8B-B14F-4D97-AF65-F5344CB8AC3E}">
        <p14:creationId xmlns:p14="http://schemas.microsoft.com/office/powerpoint/2010/main" val="82375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7979CB03-77A3-48F2-A1C8-52F03FCB3D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9073D962-D3D2-4A72-8593-65C213CBFF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165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387511B-F6E1-4929-AC90-94FB8B6B0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64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A58F78C-27AB-465F-AA33-15E08AF267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3560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283FEC-4083-4815-AAC2-30DA8368C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6" y="2368296"/>
            <a:ext cx="3721608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/>
              <a:t>A </a:t>
            </a:r>
            <a:r>
              <a:rPr lang="en-GB" sz="2400" b="1"/>
              <a:t>portrait </a:t>
            </a:r>
            <a:r>
              <a:rPr lang="en-GB" sz="2400"/>
              <a:t>is a painting or photograph of a person. It usually shows their face.</a:t>
            </a:r>
          </a:p>
          <a:p>
            <a:pPr marL="0" indent="0">
              <a:buNone/>
            </a:pPr>
            <a:r>
              <a:rPr lang="en-GB" sz="2400"/>
              <a:t> </a:t>
            </a:r>
          </a:p>
          <a:p>
            <a:pPr marL="0" indent="0">
              <a:buNone/>
            </a:pPr>
            <a:r>
              <a:rPr lang="en-GB" sz="2400"/>
              <a:t>A </a:t>
            </a:r>
            <a:r>
              <a:rPr lang="en-GB" sz="2400" b="1"/>
              <a:t>self-portrait</a:t>
            </a:r>
            <a:r>
              <a:rPr lang="en-GB" sz="2400"/>
              <a:t> is a portrait that an artist makes of themselves. </a:t>
            </a:r>
          </a:p>
        </p:txBody>
      </p:sp>
      <p:pic>
        <p:nvPicPr>
          <p:cNvPr id="5" name="Content Placeholder 8" descr="A person wearing a hat&#10;&#10;Description generated with high confidence">
            <a:extLst>
              <a:ext uri="{FF2B5EF4-FFF2-40B4-BE49-F238E27FC236}">
                <a16:creationId xmlns:a16="http://schemas.microsoft.com/office/drawing/2014/main" xmlns="" id="{E42FBC62-740C-4F05-8482-F4DCDD35C1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" b="16043"/>
          <a:stretch/>
        </p:blipFill>
        <p:spPr>
          <a:xfrm>
            <a:off x="5171031" y="10"/>
            <a:ext cx="3144714" cy="3209534"/>
          </a:xfrm>
          <a:prstGeom prst="rect">
            <a:avLst/>
          </a:prstGeom>
        </p:spPr>
      </p:pic>
      <p:pic>
        <p:nvPicPr>
          <p:cNvPr id="7" name="Content Placeholder 4" descr="A painting of a person&#10;&#10;Description generated with very high confidence">
            <a:extLst>
              <a:ext uri="{FF2B5EF4-FFF2-40B4-BE49-F238E27FC236}">
                <a16:creationId xmlns:a16="http://schemas.microsoft.com/office/drawing/2014/main" xmlns="" id="{E67AC2D8-124B-4FE6-A847-645A3A2D54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r="3" b="19390"/>
          <a:stretch/>
        </p:blipFill>
        <p:spPr>
          <a:xfrm>
            <a:off x="5171033" y="3310128"/>
            <a:ext cx="3144712" cy="3547872"/>
          </a:xfrm>
          <a:prstGeom prst="rect">
            <a:avLst/>
          </a:prstGeom>
        </p:spPr>
      </p:pic>
      <p:pic>
        <p:nvPicPr>
          <p:cNvPr id="4" name="Content Placeholder 4" descr="A close up of a person&#10;&#10;Description generated with high confidence">
            <a:extLst>
              <a:ext uri="{FF2B5EF4-FFF2-40B4-BE49-F238E27FC236}">
                <a16:creationId xmlns:a16="http://schemas.microsoft.com/office/drawing/2014/main" xmlns="" id="{F5F2A896-B918-4DAE-885D-D5BB1C233F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 r="2" b="11991"/>
          <a:stretch/>
        </p:blipFill>
        <p:spPr>
          <a:xfrm>
            <a:off x="8416348" y="10"/>
            <a:ext cx="3775651" cy="4133078"/>
          </a:xfrm>
          <a:prstGeom prst="rect">
            <a:avLst/>
          </a:prstGeom>
        </p:spPr>
      </p:pic>
      <p:pic>
        <p:nvPicPr>
          <p:cNvPr id="6" name="Content Placeholder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16405C03-5156-44AC-A693-5CE15735C7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 r="-1" b="5101"/>
          <a:stretch/>
        </p:blipFill>
        <p:spPr>
          <a:xfrm>
            <a:off x="8416348" y="4233672"/>
            <a:ext cx="3775652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6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00247-C40B-4F3B-9F7D-1B0F930D4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1" dirty="0">
                <a:latin typeface="+mn-lt"/>
              </a:rPr>
              <a:t>Frida Kahlo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Self-Portrait with Thorn Necklace and Hummingbird 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Frida Kahlo de Rivera was a Mexican artist who painted many portraits, self-portraits and works inspired by the nature and artifacts of Mexico.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Content Placeholder 4" descr="A close up of a person&#10;&#10;Description generated with high confidence">
            <a:extLst>
              <a:ext uri="{FF2B5EF4-FFF2-40B4-BE49-F238E27FC236}">
                <a16:creationId xmlns:a16="http://schemas.microsoft.com/office/drawing/2014/main" xmlns="" id="{9A5691C9-5C30-4D6E-BEBB-405632775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0" r="-2" b="14848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3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E8A1A4-57A1-411C-887C-EF6949C2D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latin typeface="+mn-lt"/>
              </a:rPr>
              <a:t>Vincent van Gogh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Self-Portrait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Vincent Willem van Gogh was a Dutch painter who is among the most famous and influential figures in the history of Western art. He created about 2,100 artworks.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Content Placeholder 8" descr="A person wearing a hat&#10;&#10;Description generated with high confidence">
            <a:extLst>
              <a:ext uri="{FF2B5EF4-FFF2-40B4-BE49-F238E27FC236}">
                <a16:creationId xmlns:a16="http://schemas.microsoft.com/office/drawing/2014/main" xmlns="" id="{48D5BB2A-DE69-4726-955E-EF5F3BAA4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1" r="-2" b="19440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0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AEA7A5-BCEB-4736-8702-B806C2F6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latin typeface="+mn-lt"/>
              </a:rPr>
              <a:t>Keith Haring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Self-portrait 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Keith Allen Haring was an American artist whose pop art and graffiti-like work grew out of the New York City street culture of the 1980s.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Content Placeholder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DD4EA870-6B0E-46C2-A2C4-4C926D949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4" b="-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5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xmlns="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48B01-4CEC-7698-B20D-1D305286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endParaRPr lang="en-GB" sz="400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xmlns="" id="{AE279FFE-D7EC-F74A-4D22-3F6A44EBC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Amrita Sher-Gil was one of the greatest women artists of the last century. She started with drawing lessons at the age of 8.</a:t>
            </a:r>
          </a:p>
        </p:txBody>
      </p:sp>
      <p:pic>
        <p:nvPicPr>
          <p:cNvPr id="1026" name="Picture 2" descr="Who are other artists similar to Frida Kahlo? - Quora">
            <a:extLst>
              <a:ext uri="{FF2B5EF4-FFF2-40B4-BE49-F238E27FC236}">
                <a16:creationId xmlns:a16="http://schemas.microsoft.com/office/drawing/2014/main" xmlns="" id="{29F18CD7-9CC5-957C-760D-D7B2DDD10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0" r="-1" b="17349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6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FC9CF-B64A-4A39-A30D-C62D48A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latin typeface="+mn-lt"/>
              </a:rPr>
              <a:t>Gayle </a:t>
            </a:r>
            <a:r>
              <a:rPr lang="en-US" sz="2400" b="1" dirty="0" err="1">
                <a:latin typeface="+mn-lt"/>
              </a:rPr>
              <a:t>Sanchirico</a:t>
            </a:r>
            <a:r>
              <a:rPr lang="en-US" sz="2400" b="1" dirty="0">
                <a:latin typeface="+mn-lt"/>
              </a:rPr>
              <a:t/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Self-portrait</a:t>
            </a:r>
            <a:br>
              <a:rPr lang="en-US" sz="2400" b="1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Gayle </a:t>
            </a:r>
            <a:r>
              <a:rPr lang="en-US" sz="2400" dirty="0" err="1">
                <a:latin typeface="+mn-lt"/>
              </a:rPr>
              <a:t>Sanchirico</a:t>
            </a:r>
            <a:r>
              <a:rPr lang="en-US" sz="2400" dirty="0">
                <a:latin typeface="+mn-lt"/>
              </a:rPr>
              <a:t> is a painter, with a fresh approach to painting that is colourful.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A painting of a person&#10;&#10;Description generated with very high confidence">
            <a:extLst>
              <a:ext uri="{FF2B5EF4-FFF2-40B4-BE49-F238E27FC236}">
                <a16:creationId xmlns:a16="http://schemas.microsoft.com/office/drawing/2014/main" xmlns="" id="{A00F0C2E-4959-464A-8156-CBC60AB86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5" b="25165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1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EF50F-421C-49C9-8B0F-07124419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latin typeface="+mn-lt"/>
              </a:rPr>
              <a:t>A portrait of Billy Connolly by John Byrne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Billy Connolly is a Scottish comedian and actor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A picture containing text, photo&#10;&#10;Description automatically generated">
            <a:extLst>
              <a:ext uri="{FF2B5EF4-FFF2-40B4-BE49-F238E27FC236}">
                <a16:creationId xmlns:a16="http://schemas.microsoft.com/office/drawing/2014/main" xmlns="" id="{A76AAC44-328A-4442-8C52-F4FB4B906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" r="-1" b="18106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244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DengXian</vt:lpstr>
      <vt:lpstr>Symbol</vt:lpstr>
      <vt:lpstr>Times New Roman</vt:lpstr>
      <vt:lpstr>Office Theme</vt:lpstr>
      <vt:lpstr>Similarity, diversity and respect: I am unique/My self-portrait </vt:lpstr>
      <vt:lpstr>PowerPoint Presentation</vt:lpstr>
      <vt:lpstr>PowerPoint Presentation</vt:lpstr>
      <vt:lpstr>Frida Kahlo Self-Portrait with Thorn Necklace and Hummingbird    Frida Kahlo de Rivera was a Mexican artist who painted many portraits, self-portraits and works inspired by the nature and artifacts of Mexico. </vt:lpstr>
      <vt:lpstr>Vincent van Gogh Self-Portrait  Vincent Willem van Gogh was a Dutch painter who is among the most famous and influential figures in the history of Western art. He created about 2,100 artworks. </vt:lpstr>
      <vt:lpstr>Keith Haring Self-portrait   Keith Allen Haring was an American artist whose pop art and graffiti-like work grew out of the New York City street culture of the 1980s.</vt:lpstr>
      <vt:lpstr>PowerPoint Presentation</vt:lpstr>
      <vt:lpstr>Gayle Sanchirico Self-portrait  Gayle Sanchirico is a painter, with a fresh approach to painting that is colourful.</vt:lpstr>
      <vt:lpstr>A portrait of Billy Connolly by John Byrne  Billy Connolly is a Scottish comedian and actor</vt:lpstr>
      <vt:lpstr>My self-portrait:</vt:lpstr>
      <vt:lpstr>In this class, we are all individuals, different, unique and special.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Similarity, diversity and respect: I am unique/My self-portrait</dc:title>
  <dc:creator>Colin Morrison</dc:creator>
  <cp:lastModifiedBy>McCormack, Elaine</cp:lastModifiedBy>
  <cp:revision>2</cp:revision>
  <dcterms:created xsi:type="dcterms:W3CDTF">2020-06-18T13:54:38Z</dcterms:created>
  <dcterms:modified xsi:type="dcterms:W3CDTF">2023-10-26T11:45:13Z</dcterms:modified>
</cp:coreProperties>
</file>