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sldIdLst>
    <p:sldId id="256" r:id="rId2"/>
    <p:sldId id="259" r:id="rId3"/>
    <p:sldId id="300" r:id="rId4"/>
    <p:sldId id="298" r:id="rId5"/>
    <p:sldId id="260" r:id="rId6"/>
    <p:sldId id="299" r:id="rId7"/>
    <p:sldId id="258" r:id="rId8"/>
    <p:sldId id="262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BB577B-81E6-40A4-A1A3-B841C15CB1F8}" v="7" dt="2023-10-16T09:40:34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40"/>
    <p:restoredTop sz="94407"/>
  </p:normalViewPr>
  <p:slideViewPr>
    <p:cSldViewPr snapToGrid="0" snapToObjects="1">
      <p:cViewPr>
        <p:scale>
          <a:sx n="50" d="100"/>
          <a:sy n="50" d="100"/>
        </p:scale>
        <p:origin x="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E8BB577B-81E6-40A4-A1A3-B841C15CB1F8}"/>
    <pc:docChg chg="undo custSel addSld delSld modSld">
      <pc:chgData name="Colin Morrison TASC Morrison" userId="9e8379d8aac75974" providerId="LiveId" clId="{E8BB577B-81E6-40A4-A1A3-B841C15CB1F8}" dt="2023-10-16T10:10:17.860" v="193" actId="47"/>
      <pc:docMkLst>
        <pc:docMk/>
      </pc:docMkLst>
      <pc:sldChg chg="del">
        <pc:chgData name="Colin Morrison TASC Morrison" userId="9e8379d8aac75974" providerId="LiveId" clId="{E8BB577B-81E6-40A4-A1A3-B841C15CB1F8}" dt="2023-10-16T10:10:05.600" v="178" actId="47"/>
        <pc:sldMkLst>
          <pc:docMk/>
          <pc:sldMk cId="3422735641" sldId="257"/>
        </pc:sldMkLst>
      </pc:sldChg>
      <pc:sldChg chg="modSp add mod">
        <pc:chgData name="Colin Morrison TASC Morrison" userId="9e8379d8aac75974" providerId="LiveId" clId="{E8BB577B-81E6-40A4-A1A3-B841C15CB1F8}" dt="2023-10-16T09:38:42.277" v="21" actId="1076"/>
        <pc:sldMkLst>
          <pc:docMk/>
          <pc:sldMk cId="2054298048" sldId="258"/>
        </pc:sldMkLst>
        <pc:picChg chg="mod">
          <ac:chgData name="Colin Morrison TASC Morrison" userId="9e8379d8aac75974" providerId="LiveId" clId="{E8BB577B-81E6-40A4-A1A3-B841C15CB1F8}" dt="2023-10-16T09:38:42.277" v="21" actId="1076"/>
          <ac:picMkLst>
            <pc:docMk/>
            <pc:sldMk cId="2054298048" sldId="258"/>
            <ac:picMk id="2" creationId="{1174CE5A-0813-EA43-9AD9-1DDF06C997A8}"/>
          </ac:picMkLst>
        </pc:picChg>
      </pc:sldChg>
      <pc:sldChg chg="addSp modSp mod setBg setClrOvrMap">
        <pc:chgData name="Colin Morrison TASC Morrison" userId="9e8379d8aac75974" providerId="LiveId" clId="{E8BB577B-81E6-40A4-A1A3-B841C15CB1F8}" dt="2023-10-16T09:35:28.541" v="20" actId="1076"/>
        <pc:sldMkLst>
          <pc:docMk/>
          <pc:sldMk cId="73889762" sldId="259"/>
        </pc:sldMkLst>
        <pc:spChg chg="mod ord">
          <ac:chgData name="Colin Morrison TASC Morrison" userId="9e8379d8aac75974" providerId="LiveId" clId="{E8BB577B-81E6-40A4-A1A3-B841C15CB1F8}" dt="2023-10-16T09:35:00.898" v="12" actId="26606"/>
          <ac:spMkLst>
            <pc:docMk/>
            <pc:sldMk cId="73889762" sldId="259"/>
            <ac:spMk id="3" creationId="{00000000-0000-0000-0000-000000000000}"/>
          </ac:spMkLst>
        </pc:spChg>
        <pc:spChg chg="mod">
          <ac:chgData name="Colin Morrison TASC Morrison" userId="9e8379d8aac75974" providerId="LiveId" clId="{E8BB577B-81E6-40A4-A1A3-B841C15CB1F8}" dt="2023-10-16T09:35:21.520" v="18" actId="1076"/>
          <ac:spMkLst>
            <pc:docMk/>
            <pc:sldMk cId="73889762" sldId="259"/>
            <ac:spMk id="6" creationId="{0352274A-3EBC-6143-98E4-13A3EC4F79D5}"/>
          </ac:spMkLst>
        </pc:spChg>
        <pc:spChg chg="ord">
          <ac:chgData name="Colin Morrison TASC Morrison" userId="9e8379d8aac75974" providerId="LiveId" clId="{E8BB577B-81E6-40A4-A1A3-B841C15CB1F8}" dt="2023-10-16T09:35:00.898" v="12" actId="26606"/>
          <ac:spMkLst>
            <pc:docMk/>
            <pc:sldMk cId="73889762" sldId="259"/>
            <ac:spMk id="7" creationId="{03F3F2BE-A39E-024F-A65F-111333519CAE}"/>
          </ac:spMkLst>
        </pc:spChg>
        <pc:picChg chg="add mod">
          <ac:chgData name="Colin Morrison TASC Morrison" userId="9e8379d8aac75974" providerId="LiveId" clId="{E8BB577B-81E6-40A4-A1A3-B841C15CB1F8}" dt="2023-10-16T09:35:28.541" v="20" actId="1076"/>
          <ac:picMkLst>
            <pc:docMk/>
            <pc:sldMk cId="73889762" sldId="259"/>
            <ac:picMk id="2" creationId="{A853EBF1-9B57-8EF8-143F-BF12D5EA41CA}"/>
          </ac:picMkLst>
        </pc:picChg>
      </pc:sldChg>
      <pc:sldChg chg="add">
        <pc:chgData name="Colin Morrison TASC Morrison" userId="9e8379d8aac75974" providerId="LiveId" clId="{E8BB577B-81E6-40A4-A1A3-B841C15CB1F8}" dt="2023-10-16T09:30:49.314" v="2"/>
        <pc:sldMkLst>
          <pc:docMk/>
          <pc:sldMk cId="4032473401" sldId="260"/>
        </pc:sldMkLst>
      </pc:sldChg>
      <pc:sldChg chg="add">
        <pc:chgData name="Colin Morrison TASC Morrison" userId="9e8379d8aac75974" providerId="LiveId" clId="{E8BB577B-81E6-40A4-A1A3-B841C15CB1F8}" dt="2023-10-16T09:30:08.317" v="1"/>
        <pc:sldMkLst>
          <pc:docMk/>
          <pc:sldMk cId="1564216429" sldId="262"/>
        </pc:sldMkLst>
      </pc:sldChg>
      <pc:sldChg chg="add del">
        <pc:chgData name="Colin Morrison TASC Morrison" userId="9e8379d8aac75974" providerId="LiveId" clId="{E8BB577B-81E6-40A4-A1A3-B841C15CB1F8}" dt="2023-10-16T09:34:39.023" v="10"/>
        <pc:sldMkLst>
          <pc:docMk/>
          <pc:sldMk cId="2097720870" sldId="270"/>
        </pc:sldMkLst>
      </pc:sldChg>
      <pc:sldChg chg="del">
        <pc:chgData name="Colin Morrison TASC Morrison" userId="9e8379d8aac75974" providerId="LiveId" clId="{E8BB577B-81E6-40A4-A1A3-B841C15CB1F8}" dt="2023-10-16T10:10:06.526" v="179" actId="47"/>
        <pc:sldMkLst>
          <pc:docMk/>
          <pc:sldMk cId="813975389" sldId="282"/>
        </pc:sldMkLst>
      </pc:sldChg>
      <pc:sldChg chg="addSp delSp modSp del mod">
        <pc:chgData name="Colin Morrison TASC Morrison" userId="9e8379d8aac75974" providerId="LiveId" clId="{E8BB577B-81E6-40A4-A1A3-B841C15CB1F8}" dt="2023-10-16T09:52:02.337" v="160" actId="47"/>
        <pc:sldMkLst>
          <pc:docMk/>
          <pc:sldMk cId="3777650273" sldId="283"/>
        </pc:sldMkLst>
        <pc:spChg chg="add del mod">
          <ac:chgData name="Colin Morrison TASC Morrison" userId="9e8379d8aac75974" providerId="LiveId" clId="{E8BB577B-81E6-40A4-A1A3-B841C15CB1F8}" dt="2023-10-16T09:47:17.503" v="70" actId="22"/>
          <ac:spMkLst>
            <pc:docMk/>
            <pc:sldMk cId="3777650273" sldId="283"/>
            <ac:spMk id="4" creationId="{CC326F82-0EDB-43E6-DA76-872840E04D15}"/>
          </ac:spMkLst>
        </pc:spChg>
        <pc:spChg chg="add del mod">
          <ac:chgData name="Colin Morrison TASC Morrison" userId="9e8379d8aac75974" providerId="LiveId" clId="{E8BB577B-81E6-40A4-A1A3-B841C15CB1F8}" dt="2023-10-16T09:50:30.668" v="153" actId="478"/>
          <ac:spMkLst>
            <pc:docMk/>
            <pc:sldMk cId="3777650273" sldId="283"/>
            <ac:spMk id="6" creationId="{E22DDCA1-5A86-F6ED-9254-42D896501461}"/>
          </ac:spMkLst>
        </pc:spChg>
        <pc:spChg chg="add del mod">
          <ac:chgData name="Colin Morrison TASC Morrison" userId="9e8379d8aac75974" providerId="LiveId" clId="{E8BB577B-81E6-40A4-A1A3-B841C15CB1F8}" dt="2023-10-16T09:48:39.782" v="92" actId="478"/>
          <ac:spMkLst>
            <pc:docMk/>
            <pc:sldMk cId="3777650273" sldId="283"/>
            <ac:spMk id="7" creationId="{9901618B-A3BE-264B-A44D-00A281EE6B2A}"/>
          </ac:spMkLst>
        </pc:spChg>
        <pc:spChg chg="add mod">
          <ac:chgData name="Colin Morrison TASC Morrison" userId="9e8379d8aac75974" providerId="LiveId" clId="{E8BB577B-81E6-40A4-A1A3-B841C15CB1F8}" dt="2023-10-16T09:51:53.828" v="159" actId="14100"/>
          <ac:spMkLst>
            <pc:docMk/>
            <pc:sldMk cId="3777650273" sldId="283"/>
            <ac:spMk id="9" creationId="{222BDC9C-77C6-D4A8-6827-0FB14DA3DFC8}"/>
          </ac:spMkLst>
        </pc:spChg>
      </pc:sldChg>
      <pc:sldChg chg="del">
        <pc:chgData name="Colin Morrison TASC Morrison" userId="9e8379d8aac75974" providerId="LiveId" clId="{E8BB577B-81E6-40A4-A1A3-B841C15CB1F8}" dt="2023-10-16T10:10:13.210" v="189" actId="47"/>
        <pc:sldMkLst>
          <pc:docMk/>
          <pc:sldMk cId="993383496" sldId="284"/>
        </pc:sldMkLst>
      </pc:sldChg>
      <pc:sldChg chg="del">
        <pc:chgData name="Colin Morrison TASC Morrison" userId="9e8379d8aac75974" providerId="LiveId" clId="{E8BB577B-81E6-40A4-A1A3-B841C15CB1F8}" dt="2023-10-16T10:10:07.133" v="180" actId="47"/>
        <pc:sldMkLst>
          <pc:docMk/>
          <pc:sldMk cId="4132102391" sldId="285"/>
        </pc:sldMkLst>
      </pc:sldChg>
      <pc:sldChg chg="del">
        <pc:chgData name="Colin Morrison TASC Morrison" userId="9e8379d8aac75974" providerId="LiveId" clId="{E8BB577B-81E6-40A4-A1A3-B841C15CB1F8}" dt="2023-10-16T10:10:07.707" v="181" actId="47"/>
        <pc:sldMkLst>
          <pc:docMk/>
          <pc:sldMk cId="674207217" sldId="286"/>
        </pc:sldMkLst>
      </pc:sldChg>
      <pc:sldChg chg="del">
        <pc:chgData name="Colin Morrison TASC Morrison" userId="9e8379d8aac75974" providerId="LiveId" clId="{E8BB577B-81E6-40A4-A1A3-B841C15CB1F8}" dt="2023-10-16T10:10:08.631" v="182" actId="47"/>
        <pc:sldMkLst>
          <pc:docMk/>
          <pc:sldMk cId="2037408708" sldId="287"/>
        </pc:sldMkLst>
      </pc:sldChg>
      <pc:sldChg chg="del">
        <pc:chgData name="Colin Morrison TASC Morrison" userId="9e8379d8aac75974" providerId="LiveId" clId="{E8BB577B-81E6-40A4-A1A3-B841C15CB1F8}" dt="2023-10-16T10:10:09.249" v="183" actId="47"/>
        <pc:sldMkLst>
          <pc:docMk/>
          <pc:sldMk cId="3685700030" sldId="288"/>
        </pc:sldMkLst>
      </pc:sldChg>
      <pc:sldChg chg="del">
        <pc:chgData name="Colin Morrison TASC Morrison" userId="9e8379d8aac75974" providerId="LiveId" clId="{E8BB577B-81E6-40A4-A1A3-B841C15CB1F8}" dt="2023-10-16T10:10:09.886" v="184" actId="47"/>
        <pc:sldMkLst>
          <pc:docMk/>
          <pc:sldMk cId="2818698825" sldId="289"/>
        </pc:sldMkLst>
      </pc:sldChg>
      <pc:sldChg chg="del">
        <pc:chgData name="Colin Morrison TASC Morrison" userId="9e8379d8aac75974" providerId="LiveId" clId="{E8BB577B-81E6-40A4-A1A3-B841C15CB1F8}" dt="2023-10-16T10:10:10.571" v="185" actId="47"/>
        <pc:sldMkLst>
          <pc:docMk/>
          <pc:sldMk cId="3345031300" sldId="290"/>
        </pc:sldMkLst>
      </pc:sldChg>
      <pc:sldChg chg="del">
        <pc:chgData name="Colin Morrison TASC Morrison" userId="9e8379d8aac75974" providerId="LiveId" clId="{E8BB577B-81E6-40A4-A1A3-B841C15CB1F8}" dt="2023-10-16T10:10:11.240" v="186" actId="47"/>
        <pc:sldMkLst>
          <pc:docMk/>
          <pc:sldMk cId="3381927578" sldId="291"/>
        </pc:sldMkLst>
      </pc:sldChg>
      <pc:sldChg chg="del">
        <pc:chgData name="Colin Morrison TASC Morrison" userId="9e8379d8aac75974" providerId="LiveId" clId="{E8BB577B-81E6-40A4-A1A3-B841C15CB1F8}" dt="2023-10-16T10:10:11.883" v="187" actId="47"/>
        <pc:sldMkLst>
          <pc:docMk/>
          <pc:sldMk cId="2244728199" sldId="292"/>
        </pc:sldMkLst>
      </pc:sldChg>
      <pc:sldChg chg="del">
        <pc:chgData name="Colin Morrison TASC Morrison" userId="9e8379d8aac75974" providerId="LiveId" clId="{E8BB577B-81E6-40A4-A1A3-B841C15CB1F8}" dt="2023-10-16T10:10:12.569" v="188" actId="47"/>
        <pc:sldMkLst>
          <pc:docMk/>
          <pc:sldMk cId="2470473942" sldId="293"/>
        </pc:sldMkLst>
      </pc:sldChg>
      <pc:sldChg chg="del">
        <pc:chgData name="Colin Morrison TASC Morrison" userId="9e8379d8aac75974" providerId="LiveId" clId="{E8BB577B-81E6-40A4-A1A3-B841C15CB1F8}" dt="2023-10-16T10:10:13.959" v="190" actId="47"/>
        <pc:sldMkLst>
          <pc:docMk/>
          <pc:sldMk cId="1404870968" sldId="294"/>
        </pc:sldMkLst>
      </pc:sldChg>
      <pc:sldChg chg="delSp del mod">
        <pc:chgData name="Colin Morrison TASC Morrison" userId="9e8379d8aac75974" providerId="LiveId" clId="{E8BB577B-81E6-40A4-A1A3-B841C15CB1F8}" dt="2023-10-16T10:10:15.069" v="191" actId="47"/>
        <pc:sldMkLst>
          <pc:docMk/>
          <pc:sldMk cId="1287287448" sldId="295"/>
        </pc:sldMkLst>
        <pc:picChg chg="del">
          <ac:chgData name="Colin Morrison TASC Morrison" userId="9e8379d8aac75974" providerId="LiveId" clId="{E8BB577B-81E6-40A4-A1A3-B841C15CB1F8}" dt="2023-10-16T09:31:34.060" v="8" actId="478"/>
          <ac:picMkLst>
            <pc:docMk/>
            <pc:sldMk cId="1287287448" sldId="295"/>
            <ac:picMk id="5" creationId="{E4B822DC-DF96-4B72-B3EC-B3BC3B162F70}"/>
          </ac:picMkLst>
        </pc:picChg>
      </pc:sldChg>
      <pc:sldChg chg="delSp del mod">
        <pc:chgData name="Colin Morrison TASC Morrison" userId="9e8379d8aac75974" providerId="LiveId" clId="{E8BB577B-81E6-40A4-A1A3-B841C15CB1F8}" dt="2023-10-16T10:10:16.040" v="192" actId="47"/>
        <pc:sldMkLst>
          <pc:docMk/>
          <pc:sldMk cId="1238213834" sldId="296"/>
        </pc:sldMkLst>
        <pc:picChg chg="del">
          <ac:chgData name="Colin Morrison TASC Morrison" userId="9e8379d8aac75974" providerId="LiveId" clId="{E8BB577B-81E6-40A4-A1A3-B841C15CB1F8}" dt="2023-10-16T09:31:19.859" v="5" actId="478"/>
          <ac:picMkLst>
            <pc:docMk/>
            <pc:sldMk cId="1238213834" sldId="296"/>
            <ac:picMk id="5" creationId="{E4B822DC-DF96-4B72-B3EC-B3BC3B162F70}"/>
          </ac:picMkLst>
        </pc:picChg>
      </pc:sldChg>
      <pc:sldChg chg="addSp delSp modSp del mod">
        <pc:chgData name="Colin Morrison TASC Morrison" userId="9e8379d8aac75974" providerId="LiveId" clId="{E8BB577B-81E6-40A4-A1A3-B841C15CB1F8}" dt="2023-10-16T10:10:17.860" v="193" actId="47"/>
        <pc:sldMkLst>
          <pc:docMk/>
          <pc:sldMk cId="2217218324" sldId="297"/>
        </pc:sldMkLst>
        <pc:spChg chg="add del mod">
          <ac:chgData name="Colin Morrison TASC Morrison" userId="9e8379d8aac75974" providerId="LiveId" clId="{E8BB577B-81E6-40A4-A1A3-B841C15CB1F8}" dt="2023-10-16T09:31:26.986" v="6" actId="478"/>
          <ac:spMkLst>
            <pc:docMk/>
            <pc:sldMk cId="2217218324" sldId="297"/>
            <ac:spMk id="6" creationId="{3928A2CE-F052-F782-CC04-59C8E32A2D71}"/>
          </ac:spMkLst>
        </pc:spChg>
        <pc:picChg chg="del">
          <ac:chgData name="Colin Morrison TASC Morrison" userId="9e8379d8aac75974" providerId="LiveId" clId="{E8BB577B-81E6-40A4-A1A3-B841C15CB1F8}" dt="2023-10-16T09:31:10.503" v="3" actId="478"/>
          <ac:picMkLst>
            <pc:docMk/>
            <pc:sldMk cId="2217218324" sldId="297"/>
            <ac:picMk id="4" creationId="{F5BB0B3C-BC02-47F5-B6EA-D9D18DDCA72F}"/>
          </ac:picMkLst>
        </pc:picChg>
        <pc:picChg chg="mod">
          <ac:chgData name="Colin Morrison TASC Morrison" userId="9e8379d8aac75974" providerId="LiveId" clId="{E8BB577B-81E6-40A4-A1A3-B841C15CB1F8}" dt="2023-10-16T09:31:29.906" v="7" actId="1076"/>
          <ac:picMkLst>
            <pc:docMk/>
            <pc:sldMk cId="2217218324" sldId="297"/>
            <ac:picMk id="5" creationId="{E4B822DC-DF96-4B72-B3EC-B3BC3B162F70}"/>
          </ac:picMkLst>
        </pc:picChg>
      </pc:sldChg>
      <pc:sldChg chg="add">
        <pc:chgData name="Colin Morrison TASC Morrison" userId="9e8379d8aac75974" providerId="LiveId" clId="{E8BB577B-81E6-40A4-A1A3-B841C15CB1F8}" dt="2023-10-16T09:30:49.314" v="2"/>
        <pc:sldMkLst>
          <pc:docMk/>
          <pc:sldMk cId="3124198291" sldId="298"/>
        </pc:sldMkLst>
      </pc:sldChg>
      <pc:sldChg chg="modSp add mod setBg">
        <pc:chgData name="Colin Morrison TASC Morrison" userId="9e8379d8aac75974" providerId="LiveId" clId="{E8BB577B-81E6-40A4-A1A3-B841C15CB1F8}" dt="2023-10-16T09:42:05.748" v="42" actId="113"/>
        <pc:sldMkLst>
          <pc:docMk/>
          <pc:sldMk cId="1926991618" sldId="299"/>
        </pc:sldMkLst>
        <pc:spChg chg="mod">
          <ac:chgData name="Colin Morrison TASC Morrison" userId="9e8379d8aac75974" providerId="LiveId" clId="{E8BB577B-81E6-40A4-A1A3-B841C15CB1F8}" dt="2023-10-16T09:42:05.748" v="42" actId="113"/>
          <ac:spMkLst>
            <pc:docMk/>
            <pc:sldMk cId="1926991618" sldId="299"/>
            <ac:spMk id="7" creationId="{9901618B-A3BE-264B-A44D-00A281EE6B2A}"/>
          </ac:spMkLst>
        </pc:spChg>
      </pc:sldChg>
      <pc:sldChg chg="addSp modSp new mod">
        <pc:chgData name="Colin Morrison TASC Morrison" userId="9e8379d8aac75974" providerId="LiveId" clId="{E8BB577B-81E6-40A4-A1A3-B841C15CB1F8}" dt="2023-10-16T09:54:52.482" v="177" actId="1076"/>
        <pc:sldMkLst>
          <pc:docMk/>
          <pc:sldMk cId="2865768350" sldId="300"/>
        </pc:sldMkLst>
        <pc:spChg chg="add mod">
          <ac:chgData name="Colin Morrison TASC Morrison" userId="9e8379d8aac75974" providerId="LiveId" clId="{E8BB577B-81E6-40A4-A1A3-B841C15CB1F8}" dt="2023-10-16T09:54:25.214" v="174" actId="1076"/>
          <ac:spMkLst>
            <pc:docMk/>
            <pc:sldMk cId="2865768350" sldId="300"/>
            <ac:spMk id="4" creationId="{C685C0D9-4F7C-B257-3CF0-566A4A7C11B1}"/>
          </ac:spMkLst>
        </pc:spChg>
        <pc:spChg chg="add mod">
          <ac:chgData name="Colin Morrison TASC Morrison" userId="9e8379d8aac75974" providerId="LiveId" clId="{E8BB577B-81E6-40A4-A1A3-B841C15CB1F8}" dt="2023-10-16T09:54:47.274" v="176" actId="1076"/>
          <ac:spMkLst>
            <pc:docMk/>
            <pc:sldMk cId="2865768350" sldId="300"/>
            <ac:spMk id="6" creationId="{A5E24CEA-DEA0-7546-9E64-7A2C0CD36705}"/>
          </ac:spMkLst>
        </pc:spChg>
        <pc:spChg chg="add mod">
          <ac:chgData name="Colin Morrison TASC Morrison" userId="9e8379d8aac75974" providerId="LiveId" clId="{E8BB577B-81E6-40A4-A1A3-B841C15CB1F8}" dt="2023-10-16T09:54:52.482" v="177" actId="1076"/>
          <ac:spMkLst>
            <pc:docMk/>
            <pc:sldMk cId="2865768350" sldId="300"/>
            <ac:spMk id="8" creationId="{F0661FED-1D25-18E2-6C8D-05F65C7348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F986A-8BC6-F545-9133-9857B6BE2E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F986A-8BC6-F545-9133-9857B6BE2E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0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7280-AE93-DB44-9076-003FF3F117F1}" type="datetime1">
              <a:rPr lang="en-GB" smtClean="0"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92-EA16-9145-8F19-A0CA5E8E7D16}" type="datetime1">
              <a:rPr lang="en-GB" smtClean="0"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769B-45C0-3B4E-A10A-EDB1DA1923A0}" type="datetime1">
              <a:rPr lang="en-GB" smtClean="0"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vate Parts Younger Lea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2A0048-EFB1-A14F-8593-943CC4B4A4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38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Parts Younger Lea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5AA7D-533E-FA46-AF15-16F4865203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4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50A-9F78-6B40-A331-26EC1F1F3AF1}" type="datetime1">
              <a:rPr lang="en-GB" smtClean="0"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896E-1B64-334D-9DE0-B1723B1DD1AE}" type="datetime1">
              <a:rPr lang="en-GB" smtClean="0"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C52-EC8E-1247-8D53-A94E3C793FCF}" type="datetime1">
              <a:rPr lang="en-GB" smtClean="0"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4C75-729E-7840-8B4F-AE1B388B9AB5}" type="datetime1">
              <a:rPr lang="en-GB" smtClean="0"/>
              <a:t>16/10/2023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93A9-AF53-EE43-B7E3-45741FFEBDF5}" type="datetime1">
              <a:rPr lang="en-GB" smtClean="0"/>
              <a:t>16/10/2023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B57E-3584-184E-921D-147525FA5700}" type="datetime1">
              <a:rPr lang="en-GB" smtClean="0"/>
              <a:t>16/10/2023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5AF1-C822-0247-842A-82E1E9CE8A0A}" type="datetime1">
              <a:rPr lang="en-GB" smtClean="0"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513D-294D-7F4B-A562-8A18E3387EF6}" type="datetime1">
              <a:rPr lang="en-GB" smtClean="0"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678E2-688A-5544-92CB-A1B1366E821E}" type="datetime1">
              <a:rPr lang="en-GB" smtClean="0"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My body: Names of parts of my body</a:t>
            </a:r>
            <a:endParaRPr lang="en-US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/>
          <a:p>
            <a:pPr lvl="0"/>
            <a:r>
              <a:rPr lang="en-GB" dirty="0"/>
              <a:t>I can name parts of my body.</a:t>
            </a:r>
          </a:p>
          <a:p>
            <a:pPr lvl="0"/>
            <a:r>
              <a:rPr lang="en-GB" dirty="0"/>
              <a:t>I can talk about the different parts of my body and what they do. </a:t>
            </a:r>
          </a:p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2274A-3EBC-6143-98E4-13A3EC4F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27"/>
            <a:ext cx="3850218" cy="3652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Draw a picture of you.</a:t>
            </a:r>
            <a:endParaRPr lang="en-US" b="1" dirty="0">
              <a:ea typeface="Futura Medium" charset="0"/>
              <a:cs typeface="Futura Medium" charset="0"/>
            </a:endParaRPr>
          </a:p>
          <a:p>
            <a:pPr marL="0" indent="0">
              <a:buNone/>
            </a:pPr>
            <a:r>
              <a:rPr lang="en-GB" dirty="0"/>
              <a:t>On your picture write down:</a:t>
            </a:r>
          </a:p>
          <a:p>
            <a:r>
              <a:rPr lang="en-GB" dirty="0"/>
              <a:t>The colour of your eyes</a:t>
            </a:r>
          </a:p>
          <a:p>
            <a:r>
              <a:rPr lang="en-GB" dirty="0"/>
              <a:t>Your shoe size</a:t>
            </a:r>
          </a:p>
          <a:p>
            <a:r>
              <a:rPr lang="en-GB" dirty="0"/>
              <a:t>Your height</a:t>
            </a:r>
          </a:p>
          <a:p>
            <a:r>
              <a:rPr lang="en-GB" dirty="0"/>
              <a:t>Your hair colour.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53EBF1-9B57-8EF8-143F-BF12D5EA4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56" y="1089764"/>
            <a:ext cx="7452826" cy="419221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23760" y="6356350"/>
            <a:ext cx="429768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>
                <a:solidFill>
                  <a:schemeClr val="tx2"/>
                </a:solidFill>
              </a:rPr>
              <a:t>rshp.scot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838200" y="170604"/>
            <a:ext cx="6926451" cy="19372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2157BC-B36E-4430-0D0E-1F1EB5C0C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5C0D9-4F7C-B257-3CF0-566A4A7C11B1}"/>
              </a:ext>
            </a:extLst>
          </p:cNvPr>
          <p:cNvSpPr txBox="1"/>
          <p:nvPr/>
        </p:nvSpPr>
        <p:spPr>
          <a:xfrm>
            <a:off x="1384300" y="1364019"/>
            <a:ext cx="1930400" cy="437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Fingers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E24CEA-DEA0-7546-9E64-7A2C0CD36705}"/>
              </a:ext>
            </a:extLst>
          </p:cNvPr>
          <p:cNvSpPr txBox="1"/>
          <p:nvPr/>
        </p:nvSpPr>
        <p:spPr>
          <a:xfrm>
            <a:off x="4159251" y="1364019"/>
            <a:ext cx="1841500" cy="374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Knees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Mouth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61FED-1D25-18E2-6C8D-05F65C734861}"/>
              </a:ext>
            </a:extLst>
          </p:cNvPr>
          <p:cNvSpPr txBox="1"/>
          <p:nvPr/>
        </p:nvSpPr>
        <p:spPr>
          <a:xfrm>
            <a:off x="6845302" y="1364019"/>
            <a:ext cx="3987800" cy="296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Stomach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Toes </a:t>
            </a:r>
          </a:p>
          <a:p>
            <a:b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6576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C4516-E5DB-C24B-B1F9-8C9E9C5582F5}"/>
              </a:ext>
            </a:extLst>
          </p:cNvPr>
          <p:cNvSpPr/>
          <p:nvPr/>
        </p:nvSpPr>
        <p:spPr>
          <a:xfrm>
            <a:off x="159994" y="203182"/>
            <a:ext cx="3517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Names for parts of my body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A45D9F-0C48-8741-8618-9999C1F45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02" y="1377274"/>
            <a:ext cx="932101" cy="478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822331-5E57-794A-9433-986B6B9C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04" y="1956156"/>
            <a:ext cx="932101" cy="478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8DC24-58FD-4C48-A5A5-E90DFBD04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04" y="2535038"/>
            <a:ext cx="932101" cy="478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97EFB6-1EEA-7B46-B076-1B94F5FF4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004" y="3113920"/>
            <a:ext cx="932101" cy="478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9E46E3-0ADD-764B-8522-08BB31E2D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004" y="3699709"/>
            <a:ext cx="932101" cy="478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027BBD-8439-8747-BD58-68EF244A1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003" y="4285498"/>
            <a:ext cx="932101" cy="478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A0B658-BED2-3A4B-8A1F-9D942CD9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003" y="4864380"/>
            <a:ext cx="932101" cy="478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645233-5B0B-D445-B223-07D82E88A7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003" y="5457076"/>
            <a:ext cx="927100" cy="476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CA12BF-EB5A-0740-8964-FC74D79516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7898" y="1377274"/>
            <a:ext cx="932101" cy="4788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64EF-EC35-724F-88FA-2B41EEAB6B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7897" y="1956155"/>
            <a:ext cx="932102" cy="4788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77B453-74C0-6548-9607-16551D3F68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77896" y="2535037"/>
            <a:ext cx="932103" cy="4788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671F1D-B05F-7042-AD08-2DE317AC11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77895" y="3113918"/>
            <a:ext cx="932104" cy="4788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1BEF8B-28E8-144D-A8A3-71E56D8F21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82899" y="3702278"/>
            <a:ext cx="927100" cy="4762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D2756F-EBD0-3F40-BDF8-395B58D279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82899" y="4288067"/>
            <a:ext cx="927100" cy="4762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B54E2D-78E6-2D4B-A6B7-9281925920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77895" y="4873856"/>
            <a:ext cx="927101" cy="4762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70B316-E2E4-B342-A9A8-74E68E6E4A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77895" y="5457076"/>
            <a:ext cx="9271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9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C4516-E5DB-C24B-B1F9-8C9E9C5582F5}"/>
              </a:ext>
            </a:extLst>
          </p:cNvPr>
          <p:cNvSpPr/>
          <p:nvPr/>
        </p:nvSpPr>
        <p:spPr>
          <a:xfrm>
            <a:off x="159994" y="203182"/>
            <a:ext cx="3517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Names for parts of my body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A45D9F-0C48-8741-8618-9999C1F45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665" y="1377274"/>
            <a:ext cx="932101" cy="478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822331-5E57-794A-9433-986B6B9C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236" y="1377273"/>
            <a:ext cx="932101" cy="478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8DC24-58FD-4C48-A5A5-E90DFBD04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665" y="1950186"/>
            <a:ext cx="932101" cy="478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97EFB6-1EEA-7B46-B076-1B94F5FF4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236" y="2527050"/>
            <a:ext cx="932101" cy="478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9E46E3-0ADD-764B-8522-08BB31E2D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664" y="2535037"/>
            <a:ext cx="932101" cy="478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027BBD-8439-8747-BD58-68EF244A1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2234" y="1950185"/>
            <a:ext cx="932101" cy="478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A0B658-BED2-3A4B-8A1F-9D942CD9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659" y="3706251"/>
            <a:ext cx="932101" cy="478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645233-5B0B-D445-B223-07D82E88A7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7235" y="4288067"/>
            <a:ext cx="927100" cy="476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CA12BF-EB5A-0740-8964-FC74D79516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7658" y="4285498"/>
            <a:ext cx="932101" cy="4788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64EF-EC35-724F-88FA-2B41EEAB6B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2234" y="3697509"/>
            <a:ext cx="932102" cy="4788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77B453-74C0-6548-9607-16551D3F68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2234" y="3120644"/>
            <a:ext cx="932103" cy="4788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671F1D-B05F-7042-AD08-2DE317AC11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7659" y="3120643"/>
            <a:ext cx="932104" cy="4788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1BEF8B-28E8-144D-A8A3-71E56D8F21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7658" y="4873857"/>
            <a:ext cx="927100" cy="4762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D2756F-EBD0-3F40-BDF8-395B58D279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07235" y="4873857"/>
            <a:ext cx="927100" cy="4762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B54E2D-78E6-2D4B-A6B7-9281925920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57657" y="5457075"/>
            <a:ext cx="927101" cy="4762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70B316-E2E4-B342-A9A8-74E68E6E4A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07235" y="5457075"/>
            <a:ext cx="9271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1618B-A3BE-264B-A44D-00A281EE6B2A}"/>
              </a:ext>
            </a:extLst>
          </p:cNvPr>
          <p:cNvSpPr/>
          <p:nvPr/>
        </p:nvSpPr>
        <p:spPr>
          <a:xfrm>
            <a:off x="1534586" y="1446923"/>
            <a:ext cx="7744325" cy="3029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  <a:cs typeface="Calibri" panose="020F0502020204030204" pitchFamily="34" charset="0"/>
              </a:rPr>
              <a:t>Bottom </a:t>
            </a:r>
            <a:endParaRPr lang="en-GB" sz="36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  <a:cs typeface="Calibri" panose="020F0502020204030204" pitchFamily="34" charset="0"/>
              </a:rPr>
              <a:t>Nipples</a:t>
            </a:r>
            <a:endParaRPr lang="en-GB" sz="36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  <a:cs typeface="Calibri" panose="020F0502020204030204" pitchFamily="34" charset="0"/>
              </a:rPr>
              <a:t>Penis </a:t>
            </a:r>
            <a:endParaRPr lang="en-GB" sz="36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  <a:cs typeface="Calibri" panose="020F0502020204030204" pitchFamily="34" charset="0"/>
              </a:rPr>
              <a:t>Scrotum/Testicles </a:t>
            </a:r>
            <a:endParaRPr lang="en-GB" sz="36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00"/>
                </a:solidFill>
                <a:latin typeface="+mj-lt"/>
                <a:ea typeface="DengXian" panose="02010600030101010101" pitchFamily="2" charset="-122"/>
                <a:cs typeface="Calibri" panose="020F0502020204030204" pitchFamily="34" charset="0"/>
              </a:rPr>
              <a:t>Vulva</a:t>
            </a:r>
            <a:endParaRPr lang="en-GB" sz="3600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9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4CE5A-0813-EA43-9AD9-1DDF06C99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74" y="1116453"/>
            <a:ext cx="927100" cy="47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F1DB44-5934-F646-BE52-DCBAA6932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74" y="1750673"/>
            <a:ext cx="927100" cy="47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E7B89-CC9C-1F46-B6B7-0ED7A345B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74" y="2333525"/>
            <a:ext cx="927100" cy="47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24A7AA-71A3-F142-8578-9E40386BF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2626" y="1167821"/>
            <a:ext cx="927100" cy="47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D9CFF-4E4B-2140-9A2C-A0FA2DC6B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2626" y="1750673"/>
            <a:ext cx="927100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D7A159-B5A6-1944-A94F-7BEE6C5DA5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2626" y="2333525"/>
            <a:ext cx="927100" cy="476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2B13DA-AFFC-C448-ACBF-C8B3F72F2DE6}"/>
              </a:ext>
            </a:extLst>
          </p:cNvPr>
          <p:cNvSpPr/>
          <p:nvPr/>
        </p:nvSpPr>
        <p:spPr>
          <a:xfrm>
            <a:off x="159994" y="203182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Names for private parts of my body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20F987-036C-7A48-84BC-1615082EBC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198" y="3708568"/>
            <a:ext cx="928176" cy="1526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71CA31-061F-CA49-8105-7ACB0F5748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274" y="5483158"/>
            <a:ext cx="927100" cy="556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C7F7F3-C279-2A43-96BC-1100B1E301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2626" y="3708568"/>
            <a:ext cx="925736" cy="16898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A17FD-12D1-D44D-A11F-348A72767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71262" y="5575868"/>
            <a:ext cx="927100" cy="463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0CEAB7-D32A-9E47-8024-D5A3BCF03E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198" y="2916377"/>
            <a:ext cx="927100" cy="476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3FE6D7-C8F8-E440-BF45-C783779D73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71262" y="2911307"/>
            <a:ext cx="9271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9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4CE5A-0813-EA43-9AD9-1DDF06C99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94" y="3700719"/>
            <a:ext cx="927100" cy="47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F1DB44-5934-F646-BE52-DCBAA6932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694" y="4288133"/>
            <a:ext cx="927100" cy="47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E7B89-CC9C-1F46-B6B7-0ED7A345B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694" y="3113305"/>
            <a:ext cx="927100" cy="47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24A7AA-71A3-F142-8578-9E40386BF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988" y="4284379"/>
            <a:ext cx="927100" cy="47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D9CFF-4E4B-2140-9A2C-A0FA2DC6B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9586" y="3119525"/>
            <a:ext cx="927100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D7A159-B5A6-1944-A94F-7BEE6C5DA5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9586" y="3705829"/>
            <a:ext cx="927100" cy="476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2B13DA-AFFC-C448-ACBF-C8B3F72F2DE6}"/>
              </a:ext>
            </a:extLst>
          </p:cNvPr>
          <p:cNvSpPr/>
          <p:nvPr/>
        </p:nvSpPr>
        <p:spPr>
          <a:xfrm>
            <a:off x="159994" y="203182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Names for private parts of my body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20F987-036C-7A48-84BC-1615082EBC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4934" y="2209434"/>
            <a:ext cx="928176" cy="1380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71CA31-061F-CA49-8105-7ACB0F5748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5919" y="3589555"/>
            <a:ext cx="979023" cy="587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C7F7F3-C279-2A43-96BC-1100B1E301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9956" y="2221791"/>
            <a:ext cx="925736" cy="1526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A17FD-12D1-D44D-A11F-348A72767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2888" y="3736218"/>
            <a:ext cx="927100" cy="463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E288C3-D466-B943-B854-5A7DB93AEA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7694" y="2525891"/>
            <a:ext cx="927100" cy="476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875676-4E24-104D-A243-078DE6F7A4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0225" y="2525891"/>
            <a:ext cx="9271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582606"/>
            <a:ext cx="5120114" cy="16927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b="1" i="1"/>
              <a:t>In this class, we are all individuals, different, unique and special</a:t>
            </a:r>
            <a:r>
              <a:rPr lang="en-US" sz="3700" b="1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141</Words>
  <Application>Microsoft Office PowerPoint</Application>
  <PresentationFormat>Widescreen</PresentationFormat>
  <Paragraphs>44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Futura Medium</vt:lpstr>
      <vt:lpstr>Poppins</vt:lpstr>
      <vt:lpstr>Office Theme</vt:lpstr>
      <vt:lpstr>My body: Names of parts of my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this class, we are all individuals, different, unique and special.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Similarity, diversity and respect: What is gender?</dc:title>
  <dc:creator>Ross Robertson</dc:creator>
  <cp:lastModifiedBy>Colin Morrison TASC Morrison</cp:lastModifiedBy>
  <cp:revision>32</cp:revision>
  <dcterms:created xsi:type="dcterms:W3CDTF">2018-04-26T13:55:39Z</dcterms:created>
  <dcterms:modified xsi:type="dcterms:W3CDTF">2023-10-16T10:10:23Z</dcterms:modified>
</cp:coreProperties>
</file>