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256" r:id="rId2"/>
    <p:sldId id="277" r:id="rId3"/>
    <p:sldId id="264" r:id="rId4"/>
    <p:sldId id="290" r:id="rId5"/>
    <p:sldId id="292" r:id="rId6"/>
    <p:sldId id="291" r:id="rId7"/>
    <p:sldId id="278" r:id="rId8"/>
    <p:sldId id="288" r:id="rId9"/>
    <p:sldId id="289" r:id="rId10"/>
    <p:sldId id="257" r:id="rId11"/>
    <p:sldId id="276" r:id="rId12"/>
    <p:sldId id="279" r:id="rId13"/>
    <p:sldId id="280" r:id="rId14"/>
    <p:sldId id="28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050DC67E-E0AF-497E-A923-E5A29DE8A030}"/>
    <pc:docChg chg="modSld">
      <pc:chgData name="Colin Morrison TASC Morrison" userId="9e8379d8aac75974" providerId="LiveId" clId="{050DC67E-E0AF-497E-A923-E5A29DE8A030}" dt="2024-01-08T09:42:47.270" v="0" actId="207"/>
      <pc:docMkLst>
        <pc:docMk/>
      </pc:docMkLst>
      <pc:sldChg chg="modSp mod">
        <pc:chgData name="Colin Morrison TASC Morrison" userId="9e8379d8aac75974" providerId="LiveId" clId="{050DC67E-E0AF-497E-A923-E5A29DE8A030}" dt="2024-01-08T09:42:47.270" v="0" actId="207"/>
        <pc:sldMkLst>
          <pc:docMk/>
          <pc:sldMk cId="979449192" sldId="256"/>
        </pc:sldMkLst>
        <pc:spChg chg="mod">
          <ac:chgData name="Colin Morrison TASC Morrison" userId="9e8379d8aac75974" providerId="LiveId" clId="{050DC67E-E0AF-497E-A923-E5A29DE8A030}" dt="2024-01-08T09:42:47.270" v="0" actId="207"/>
          <ac:spMkLst>
            <pc:docMk/>
            <pc:sldMk cId="979449192" sldId="256"/>
            <ac:spMk id="7" creationId="{85D67C2B-F623-7BEC-F25E-FB82C1DF5E63}"/>
          </ac:spMkLst>
        </pc:spChg>
      </pc:sldChg>
    </pc:docChg>
  </pc:docChgLst>
  <pc:docChgLst>
    <pc:chgData name="Colin Morrison TASC Morrison" userId="9e8379d8aac75974" providerId="LiveId" clId="{6C676BAD-31EA-418A-8416-9FACBF261EB9}"/>
    <pc:docChg chg="custSel modSld">
      <pc:chgData name="Colin Morrison TASC Morrison" userId="9e8379d8aac75974" providerId="LiveId" clId="{6C676BAD-31EA-418A-8416-9FACBF261EB9}" dt="2023-10-09T14:43:32.320" v="7" actId="1076"/>
      <pc:docMkLst>
        <pc:docMk/>
      </pc:docMkLst>
      <pc:sldChg chg="addSp delSp modSp mod">
        <pc:chgData name="Colin Morrison TASC Morrison" userId="9e8379d8aac75974" providerId="LiveId" clId="{6C676BAD-31EA-418A-8416-9FACBF261EB9}" dt="2023-10-09T14:43:32.320" v="7" actId="1076"/>
        <pc:sldMkLst>
          <pc:docMk/>
          <pc:sldMk cId="979449192" sldId="256"/>
        </pc:sldMkLst>
        <pc:spChg chg="del">
          <ac:chgData name="Colin Morrison TASC Morrison" userId="9e8379d8aac75974" providerId="LiveId" clId="{6C676BAD-31EA-418A-8416-9FACBF261EB9}" dt="2023-10-09T14:19:55.116" v="0" actId="478"/>
          <ac:spMkLst>
            <pc:docMk/>
            <pc:sldMk cId="979449192" sldId="256"/>
            <ac:spMk id="3" creationId="{00000000-0000-0000-0000-000000000000}"/>
          </ac:spMkLst>
        </pc:spChg>
        <pc:spChg chg="add del mod">
          <ac:chgData name="Colin Morrison TASC Morrison" userId="9e8379d8aac75974" providerId="LiveId" clId="{6C676BAD-31EA-418A-8416-9FACBF261EB9}" dt="2023-10-09T14:43:21.064" v="4" actId="478"/>
          <ac:spMkLst>
            <pc:docMk/>
            <pc:sldMk cId="979449192" sldId="256"/>
            <ac:spMk id="6" creationId="{F87A57C5-F7BF-7F2F-3367-36C0AB38CD3A}"/>
          </ac:spMkLst>
        </pc:spChg>
        <pc:spChg chg="add mod">
          <ac:chgData name="Colin Morrison TASC Morrison" userId="9e8379d8aac75974" providerId="LiveId" clId="{6C676BAD-31EA-418A-8416-9FACBF261EB9}" dt="2023-10-09T14:43:32.320" v="7" actId="1076"/>
          <ac:spMkLst>
            <pc:docMk/>
            <pc:sldMk cId="979449192" sldId="256"/>
            <ac:spMk id="7" creationId="{85D67C2B-F623-7BEC-F25E-FB82C1DF5E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6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1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3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</a:t>
            </a:r>
            <a:r>
              <a:rPr lang="en-US"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body: Feelings 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and Puberty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5D67C2B-F623-7BEC-F25E-FB82C1DF5E63}"/>
              </a:ext>
            </a:extLst>
          </p:cNvPr>
          <p:cNvSpPr txBox="1">
            <a:spLocks/>
          </p:cNvSpPr>
          <p:nvPr/>
        </p:nvSpPr>
        <p:spPr>
          <a:xfrm>
            <a:off x="5165817" y="1306068"/>
            <a:ext cx="6404391" cy="438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name parts of my body.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the different parts of my body and what they do.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describe the changes that take place with puberty.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my growing independence.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things I can do when I am upset and can identify an adult to speak to if I am upset.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understand how to maintain personal hygiene.</a:t>
            </a: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1B095-DDFB-4CB9-B7C5-D028EC2D2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3" r="10805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2800" b="1" dirty="0">
                <a:latin typeface="+mn-lt"/>
              </a:rPr>
              <a:t>When you like someone.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That’s okay. </a:t>
            </a:r>
            <a:endParaRPr lang="en-GB" sz="2800" dirty="0"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They might like you back. </a:t>
            </a:r>
          </a:p>
          <a:p>
            <a:pPr marL="0" indent="0">
              <a:buNone/>
            </a:pPr>
            <a:r>
              <a:rPr lang="en-GB" dirty="0"/>
              <a:t>But they might not feel the same way, and that’s okay too. </a:t>
            </a:r>
          </a:p>
          <a:p>
            <a:pPr marL="0" indent="0">
              <a:buNone/>
            </a:pPr>
            <a:r>
              <a:rPr lang="en-GB" dirty="0"/>
              <a:t>You should never try to make someone feel something that they don’t want to feel!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, indoor, person, floor&#10;&#10;Description automatically generated">
            <a:extLst>
              <a:ext uri="{FF2B5EF4-FFF2-40B4-BE49-F238E27FC236}">
                <a16:creationId xmlns:a16="http://schemas.microsoft.com/office/drawing/2014/main" id="{A782EF4E-37E8-4A8A-B1C1-C1E6CD2D3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Independence is when you learn to think and do things for yourself.</a:t>
            </a:r>
            <a:endParaRPr lang="en-US" sz="2800" dirty="0">
              <a:latin typeface="+mn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/>
              <a:t>As you get older you might become more independent and want to do things for yourself.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1183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CBE39B-CF17-4F4E-A24A-3BD6BA2D3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DD96-6C09-4755-8FD6-3D5E6548C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do you do now for yourself that you didn’t used to do?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BC19F-DB2E-4A66-B08A-FF6B1C22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89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5C1CC9-3873-41CC-8DC8-C1F78D1BB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7856-3D57-4D70-AE81-346A1E93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things would you like to do more on your own or for yourself because you are getting older?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044D-917A-4BC1-ABD2-DB7764F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325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C9F63-4141-4BE3-A11F-0299317C5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7CD7-2569-4179-92D1-CA0218CC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It’s good to talk about your feelings and emotions.</a:t>
            </a:r>
          </a:p>
          <a:p>
            <a:pPr marL="0" indent="0">
              <a:buNone/>
            </a:pPr>
            <a:r>
              <a:rPr lang="en-GB" b="1" dirty="0"/>
              <a:t>Who can you talk to?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78CA0-A800-4F7F-B52C-03FE6C00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8706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40266-43A8-48E7-BD55-52A8A3C129D6}"/>
              </a:ext>
            </a:extLst>
          </p:cNvPr>
          <p:cNvSpPr/>
          <p:nvPr/>
        </p:nvSpPr>
        <p:spPr>
          <a:xfrm>
            <a:off x="400331" y="1459751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Its good to talk about our feelings and emotions.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You can talk to someone at school or at home.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11480" y="2684095"/>
            <a:ext cx="4502858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You can contact ChildLine </a:t>
            </a:r>
            <a:r>
              <a:rPr lang="en-US" sz="2400" dirty="0"/>
              <a:t>whatever your worry, if it’s about you or someone you love.</a:t>
            </a:r>
          </a:p>
          <a:p>
            <a:pPr marL="0" indent="0">
              <a:buNone/>
            </a:pPr>
            <a:r>
              <a:rPr lang="en-US" sz="2400" dirty="0"/>
              <a:t>Childline counsellors are there to help. Speak to them by phone, online or email 24 hours a day.</a:t>
            </a:r>
          </a:p>
          <a:p>
            <a:pPr marL="0" indent="0">
              <a:buNone/>
            </a:pPr>
            <a:r>
              <a:rPr lang="en-US" sz="2400" b="1" dirty="0"/>
              <a:t>Information and chat online </a:t>
            </a:r>
            <a:r>
              <a:rPr lang="en-US" sz="2400" b="1" dirty="0">
                <a:hlinkClick r:id="rId2"/>
              </a:rPr>
              <a:t>https://www.childline.org.uk/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Phone 0800 1111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F9F248D-24F3-4D8F-A224-34EF085A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736" y="166720"/>
            <a:ext cx="4142348" cy="2592966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When we go through puberty what happens to…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644166">
            <a:off x="3007658" y="2808655"/>
            <a:ext cx="5055177" cy="247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Hair</a:t>
            </a:r>
            <a:endParaRPr lang="en-GB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122127-5ACC-E74F-9725-699BA3FC8352}"/>
              </a:ext>
            </a:extLst>
          </p:cNvPr>
          <p:cNvSpPr txBox="1">
            <a:spLocks/>
          </p:cNvSpPr>
          <p:nvPr/>
        </p:nvSpPr>
        <p:spPr>
          <a:xfrm rot="282302">
            <a:off x="3999960" y="4278450"/>
            <a:ext cx="3576739" cy="17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/>
              <a:t>Skin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200A24-36C9-B74D-90E2-73869DC64856}"/>
              </a:ext>
            </a:extLst>
          </p:cNvPr>
          <p:cNvSpPr txBox="1">
            <a:spLocks/>
          </p:cNvSpPr>
          <p:nvPr/>
        </p:nvSpPr>
        <p:spPr>
          <a:xfrm>
            <a:off x="3829960" y="3576348"/>
            <a:ext cx="5034525" cy="224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latin typeface="Bauhaus 93" pitchFamily="82" charset="77"/>
              </a:rPr>
              <a:t>Body shape</a:t>
            </a:r>
            <a:endParaRPr lang="en-GB" sz="4400" b="1" dirty="0">
              <a:solidFill>
                <a:schemeClr val="bg1"/>
              </a:solidFill>
              <a:latin typeface="Bauhaus 93" pitchFamily="82" charset="7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DAAD8B2-052C-2142-8BB7-9E858CD92A07}"/>
              </a:ext>
            </a:extLst>
          </p:cNvPr>
          <p:cNvSpPr txBox="1">
            <a:spLocks/>
          </p:cNvSpPr>
          <p:nvPr/>
        </p:nvSpPr>
        <p:spPr>
          <a:xfrm rot="20837196">
            <a:off x="4584290" y="4367398"/>
            <a:ext cx="4115788" cy="21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/>
              <a:t>Breasts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790C7E-44C9-B640-BC3B-2347B1E0316D}"/>
              </a:ext>
            </a:extLst>
          </p:cNvPr>
          <p:cNvSpPr txBox="1">
            <a:spLocks/>
          </p:cNvSpPr>
          <p:nvPr/>
        </p:nvSpPr>
        <p:spPr>
          <a:xfrm rot="1804776">
            <a:off x="3360584" y="3526977"/>
            <a:ext cx="4546495" cy="17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/>
              <a:t>Voices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057313-850F-1843-A4D6-5E0C9DF727AD}"/>
              </a:ext>
            </a:extLst>
          </p:cNvPr>
          <p:cNvSpPr txBox="1">
            <a:spLocks/>
          </p:cNvSpPr>
          <p:nvPr/>
        </p:nvSpPr>
        <p:spPr>
          <a:xfrm>
            <a:off x="5894135" y="4118316"/>
            <a:ext cx="3576739" cy="17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/>
              <a:t>Smell</a:t>
            </a:r>
          </a:p>
        </p:txBody>
      </p:sp>
      <p:pic>
        <p:nvPicPr>
          <p:cNvPr id="12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BA9BEC5-2601-41AA-9AAE-F3875F3D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4" y="2975573"/>
            <a:ext cx="2223884" cy="3329168"/>
          </a:xfrm>
          <a:prstGeom prst="rect">
            <a:avLst/>
          </a:prstGeom>
        </p:spPr>
      </p:pic>
      <p:pic>
        <p:nvPicPr>
          <p:cNvPr id="13" name="Picture 12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89833F02-DDD1-4596-8AE8-C7E577FD5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696" y="151055"/>
            <a:ext cx="3712413" cy="247618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99E5359-B5A0-4D91-A835-4B3B6E16C3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485" y="1760328"/>
            <a:ext cx="3644597" cy="2430946"/>
          </a:xfrm>
          <a:prstGeom prst="rect">
            <a:avLst/>
          </a:prstGeom>
        </p:spPr>
      </p:pic>
      <p:pic>
        <p:nvPicPr>
          <p:cNvPr id="15" name="Picture 14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369BDC5E-BFE6-457F-A860-1E97F53E67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929" y="4293220"/>
            <a:ext cx="3487720" cy="23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Feelings, moods and emotions</a:t>
            </a:r>
            <a:endParaRPr lang="en-US" sz="2800" b="1" dirty="0"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People use different words like </a:t>
            </a:r>
            <a:r>
              <a:rPr lang="en-GB" b="1" dirty="0"/>
              <a:t>feelings</a:t>
            </a:r>
            <a:r>
              <a:rPr lang="en-GB" dirty="0"/>
              <a:t> or </a:t>
            </a:r>
            <a:r>
              <a:rPr lang="en-GB" b="1" dirty="0"/>
              <a:t>emotions </a:t>
            </a:r>
            <a:r>
              <a:rPr lang="en-GB" dirty="0"/>
              <a:t>or </a:t>
            </a:r>
            <a:r>
              <a:rPr lang="en-GB" b="1" dirty="0"/>
              <a:t>mood</a:t>
            </a:r>
            <a:r>
              <a:rPr lang="en-GB" dirty="0"/>
              <a:t> to describe how a person feels at times.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D641B-AEC7-4ACE-8489-F124F278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8170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Feelings, moods and emotions</a:t>
            </a:r>
            <a:endParaRPr lang="en-US" sz="2800" b="1" dirty="0"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82" y="2359152"/>
            <a:ext cx="4050291" cy="3425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When your body changes with puberty, you might feel things more strongly, or your feelings can change quickly. </a:t>
            </a:r>
          </a:p>
          <a:p>
            <a:pPr marL="0" indent="0">
              <a:buNone/>
            </a:pPr>
            <a:r>
              <a:rPr lang="en-GB" dirty="0"/>
              <a:t>You might hear people say that with puberty you get moody or have mood swings. 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D641B-AEC7-4ACE-8489-F124F278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9182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6D7ED-EB51-481C-B15A-755F8B97C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4644189"/>
            <a:ext cx="11143911" cy="15613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/>
              <a:t>All the changes that happen during puberty are caused by chemicals in your body. These chemicals are called Hormones. </a:t>
            </a:r>
          </a:p>
          <a:p>
            <a:pPr marL="0" indent="0">
              <a:buNone/>
            </a:pPr>
            <a:r>
              <a:rPr lang="en-GB" sz="2400"/>
              <a:t>When your body is ready to begin puberty, your pituitary (say: pih-TOO-uh-ter-ee) gland (a pea-shaped gland located at the bottom of your brain) releases these special hormones. </a:t>
            </a:r>
          </a:p>
          <a:p>
            <a:pPr marL="0" indent="0">
              <a:buNone/>
            </a:pPr>
            <a:r>
              <a:rPr lang="en-GB" sz="2400"/>
              <a:t>Depending on whether you're a boy or a girl, these hormones go to work on different parts of the body.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11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684CD-3C1F-47F1-84CA-BAE034FA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Feelings game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08B83-CA21-40EA-8889-36A226DD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D7BA6A-DBC8-440A-A06C-1CC637E4F28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65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56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2C34-CFEF-4ED5-91B8-44848198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What do you do if you feel sad?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F808B-9D26-4B47-9F9D-72D028D1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83E2C-B84F-4ABA-A986-81AD1980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886" y="6356350"/>
            <a:ext cx="253883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11D91-F706-449A-A754-74C8BB18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033" y="3310128"/>
            <a:ext cx="3144712" cy="3547872"/>
          </a:xfrm>
          <a:prstGeom prst="rect">
            <a:avLst/>
          </a:prstGeom>
        </p:spPr>
      </p:pic>
      <p:pic>
        <p:nvPicPr>
          <p:cNvPr id="7" name="Picture 6" descr="A person in a yellow shirt&#10;&#10;Description automatically generated">
            <a:extLst>
              <a:ext uri="{FF2B5EF4-FFF2-40B4-BE49-F238E27FC236}">
                <a16:creationId xmlns:a16="http://schemas.microsoft.com/office/drawing/2014/main" id="{F45FAF10-29CF-4299-971C-A399C1D15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9" name="Picture 8" descr="A person in a white shirt&#10;&#10;Description automatically generated">
            <a:extLst>
              <a:ext uri="{FF2B5EF4-FFF2-40B4-BE49-F238E27FC236}">
                <a16:creationId xmlns:a16="http://schemas.microsoft.com/office/drawing/2014/main" id="{091101DA-9F22-4105-A4D2-22A19374A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56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2C34-CFEF-4ED5-91B8-44848198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do you do if you feel angry?</a:t>
            </a:r>
          </a:p>
        </p:txBody>
      </p:sp>
      <p:pic>
        <p:nvPicPr>
          <p:cNvPr id="8" name="Picture 7" descr="A person in a cage&#10;&#10;Description automatically generated">
            <a:extLst>
              <a:ext uri="{FF2B5EF4-FFF2-40B4-BE49-F238E27FC236}">
                <a16:creationId xmlns:a16="http://schemas.microsoft.com/office/drawing/2014/main" id="{9DF6B22B-523A-4DE6-B43D-577653EC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83E2C-B84F-4ABA-A986-81AD1980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886" y="6356350"/>
            <a:ext cx="253883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EFAA5-594C-4947-87C6-C51CF09277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033" y="3310128"/>
            <a:ext cx="3144712" cy="3547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E481B-1D5D-4068-B690-D9324E45A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9E3B270-55E6-4931-9041-B5A74E64E0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When you like someone</a:t>
            </a:r>
          </a:p>
          <a:p>
            <a:pPr marL="0" indent="0">
              <a:buNone/>
            </a:pPr>
            <a:r>
              <a:rPr lang="en-GB" dirty="0"/>
              <a:t>During puberty, you can start to have feelings of </a:t>
            </a:r>
            <a:r>
              <a:rPr lang="en-GB" b="1" dirty="0"/>
              <a:t>attraction</a:t>
            </a:r>
            <a:r>
              <a:rPr lang="en-GB" dirty="0"/>
              <a:t> to someone.</a:t>
            </a:r>
          </a:p>
          <a:p>
            <a:pPr marL="0" indent="0">
              <a:buNone/>
            </a:pPr>
            <a:r>
              <a:rPr lang="en-GB" dirty="0"/>
              <a:t>You might ‘fancy’ other boys and girls. </a:t>
            </a:r>
          </a:p>
          <a:p>
            <a:pPr marL="0" indent="0">
              <a:buNone/>
            </a:pPr>
            <a:r>
              <a:rPr lang="en-GB" dirty="0"/>
              <a:t>You may even feel like you’re in love!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3A0CB-3576-47FA-83C4-0518C5CD0E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10" name="Picture 9" descr="A person sitting on a bench&#10;&#10;Description automatically generated">
            <a:extLst>
              <a:ext uri="{FF2B5EF4-FFF2-40B4-BE49-F238E27FC236}">
                <a16:creationId xmlns:a16="http://schemas.microsoft.com/office/drawing/2014/main" id="{07B723AD-204B-4847-83B7-A769DF01C6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292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Widescreen</PresentationFormat>
  <Paragraphs>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Bauhaus 93</vt:lpstr>
      <vt:lpstr>Calibri</vt:lpstr>
      <vt:lpstr>Calibri Light</vt:lpstr>
      <vt:lpstr>Symbol</vt:lpstr>
      <vt:lpstr>Office Theme</vt:lpstr>
      <vt:lpstr>My body: Feelings and Puberty</vt:lpstr>
      <vt:lpstr>When we go through puberty what happens to…</vt:lpstr>
      <vt:lpstr>Feelings, moods and emotions</vt:lpstr>
      <vt:lpstr>Feelings, moods and emotions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you like someone.  That’s okay. </vt:lpstr>
      <vt:lpstr>Independence is when you learn to think and do things for yourself.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and Puberty</dc:title>
  <dc:creator>Colin Morrison</dc:creator>
  <cp:lastModifiedBy>Colin Morrison TASC Morrison</cp:lastModifiedBy>
  <cp:revision>2</cp:revision>
  <dcterms:created xsi:type="dcterms:W3CDTF">2020-06-18T14:11:10Z</dcterms:created>
  <dcterms:modified xsi:type="dcterms:W3CDTF">2024-01-08T09:42:48Z</dcterms:modified>
</cp:coreProperties>
</file>